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7" r:id="rId7"/>
    <p:sldId id="269" r:id="rId8"/>
    <p:sldId id="270" r:id="rId9"/>
    <p:sldId id="271" r:id="rId10"/>
    <p:sldId id="272" r:id="rId11"/>
    <p:sldId id="261" r:id="rId12"/>
    <p:sldId id="262" r:id="rId13"/>
    <p:sldId id="265" r:id="rId14"/>
    <p:sldId id="263" r:id="rId15"/>
    <p:sldId id="266" r:id="rId16"/>
    <p:sldId id="264" r:id="rId17"/>
    <p:sldId id="268" r:id="rId18"/>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2" d="100"/>
          <a:sy n="62" d="100"/>
        </p:scale>
        <p:origin x="-1596" y="-5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84041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0" name="Shape 1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997075" y="1095856"/>
            <a:ext cx="6400799" cy="1102500"/>
          </a:xfrm>
          <a:prstGeom prst="rect">
            <a:avLst/>
          </a:prstGeom>
        </p:spPr>
        <p:txBody>
          <a:bodyPr lIns="91425" tIns="91425" rIns="91425" bIns="91425" anchor="b" anchorCtr="0"/>
          <a:lstStyle>
            <a:lvl1pPr>
              <a:spcBef>
                <a:spcPts val="0"/>
              </a:spcBef>
              <a:buSzPct val="100000"/>
              <a:defRPr sz="4800" b="1"/>
            </a:lvl1pPr>
            <a:lvl2pPr>
              <a:spcBef>
                <a:spcPts val="0"/>
              </a:spcBef>
              <a:buSzPct val="100000"/>
              <a:defRPr sz="4800" b="1"/>
            </a:lvl2pPr>
            <a:lvl3pPr>
              <a:spcBef>
                <a:spcPts val="0"/>
              </a:spcBef>
              <a:buSzPct val="100000"/>
              <a:defRPr sz="4800" b="1"/>
            </a:lvl3pPr>
            <a:lvl4pPr>
              <a:spcBef>
                <a:spcPts val="0"/>
              </a:spcBef>
              <a:buSzPct val="100000"/>
              <a:defRPr sz="4800" b="1"/>
            </a:lvl4pPr>
            <a:lvl5pPr>
              <a:spcBef>
                <a:spcPts val="0"/>
              </a:spcBef>
              <a:buSzPct val="100000"/>
              <a:defRPr sz="4800" b="1"/>
            </a:lvl5pPr>
            <a:lvl6pPr>
              <a:spcBef>
                <a:spcPts val="0"/>
              </a:spcBef>
              <a:buSzPct val="100000"/>
              <a:defRPr sz="4800" b="1"/>
            </a:lvl6pPr>
            <a:lvl7pPr>
              <a:spcBef>
                <a:spcPts val="0"/>
              </a:spcBef>
              <a:buSzPct val="100000"/>
              <a:defRPr sz="4800" b="1"/>
            </a:lvl7pPr>
            <a:lvl8pPr>
              <a:spcBef>
                <a:spcPts val="0"/>
              </a:spcBef>
              <a:buSzPct val="100000"/>
              <a:defRPr sz="4800" b="1"/>
            </a:lvl8pPr>
            <a:lvl9pPr>
              <a:spcBef>
                <a:spcPts val="0"/>
              </a:spcBef>
              <a:buSzPct val="100000"/>
              <a:defRPr sz="4800" b="1"/>
            </a:lvl9pPr>
          </a:lstStyle>
          <a:p>
            <a:endParaRPr/>
          </a:p>
        </p:txBody>
      </p:sp>
      <p:sp>
        <p:nvSpPr>
          <p:cNvPr id="14" name="Shape 14"/>
          <p:cNvSpPr txBox="1">
            <a:spLocks noGrp="1"/>
          </p:cNvSpPr>
          <p:nvPr>
            <p:ph type="subTitle" idx="1"/>
          </p:nvPr>
        </p:nvSpPr>
        <p:spPr>
          <a:xfrm>
            <a:off x="1997075" y="2251802"/>
            <a:ext cx="6400799" cy="871800"/>
          </a:xfrm>
          <a:prstGeom prst="rect">
            <a:avLst/>
          </a:prstGeom>
        </p:spPr>
        <p:txBody>
          <a:bodyPr lIns="91425" tIns="91425" rIns="91425" bIns="91425" anchor="t" anchorCtr="0"/>
          <a:lstStyle>
            <a:lvl1pPr>
              <a:spcBef>
                <a:spcPts val="0"/>
              </a:spcBef>
              <a:buClr>
                <a:srgbClr val="FFFFFF"/>
              </a:buClr>
              <a:buNone/>
              <a:defRPr>
                <a:solidFill>
                  <a:srgbClr val="FFFFFF"/>
                </a:solidFill>
              </a:defRPr>
            </a:lvl1pPr>
            <a:lvl2pPr>
              <a:spcBef>
                <a:spcPts val="0"/>
              </a:spcBef>
              <a:buClr>
                <a:srgbClr val="FFFFFF"/>
              </a:buClr>
              <a:buSzPct val="100000"/>
              <a:buNone/>
              <a:defRPr sz="3200">
                <a:solidFill>
                  <a:srgbClr val="FFFFFF"/>
                </a:solidFill>
              </a:defRPr>
            </a:lvl2pPr>
            <a:lvl3pPr>
              <a:spcBef>
                <a:spcPts val="0"/>
              </a:spcBef>
              <a:buClr>
                <a:srgbClr val="FFFFFF"/>
              </a:buClr>
              <a:buSzPct val="100000"/>
              <a:buNone/>
              <a:defRPr sz="3200">
                <a:solidFill>
                  <a:srgbClr val="FFFFFF"/>
                </a:solidFill>
              </a:defRPr>
            </a:lvl3pPr>
            <a:lvl4pPr>
              <a:spcBef>
                <a:spcPts val="0"/>
              </a:spcBef>
              <a:buClr>
                <a:srgbClr val="FFFFFF"/>
              </a:buClr>
              <a:buSzPct val="100000"/>
              <a:buNone/>
              <a:defRPr sz="3200">
                <a:solidFill>
                  <a:srgbClr val="FFFFFF"/>
                </a:solidFill>
              </a:defRPr>
            </a:lvl4pPr>
            <a:lvl5pPr>
              <a:spcBef>
                <a:spcPts val="0"/>
              </a:spcBef>
              <a:buClr>
                <a:srgbClr val="FFFFFF"/>
              </a:buClr>
              <a:buSzPct val="100000"/>
              <a:buNone/>
              <a:defRPr sz="3200">
                <a:solidFill>
                  <a:srgbClr val="FFFFFF"/>
                </a:solidFill>
              </a:defRPr>
            </a:lvl5pPr>
            <a:lvl6pPr>
              <a:spcBef>
                <a:spcPts val="0"/>
              </a:spcBef>
              <a:buClr>
                <a:srgbClr val="FFFFFF"/>
              </a:buClr>
              <a:buSzPct val="100000"/>
              <a:buNone/>
              <a:defRPr sz="3200">
                <a:solidFill>
                  <a:srgbClr val="FFFFFF"/>
                </a:solidFill>
              </a:defRPr>
            </a:lvl6pPr>
            <a:lvl7pPr>
              <a:spcBef>
                <a:spcPts val="0"/>
              </a:spcBef>
              <a:buClr>
                <a:srgbClr val="FFFFFF"/>
              </a:buClr>
              <a:buSzPct val="100000"/>
              <a:buNone/>
              <a:defRPr sz="3200">
                <a:solidFill>
                  <a:srgbClr val="FFFFFF"/>
                </a:solidFill>
              </a:defRPr>
            </a:lvl7pPr>
            <a:lvl8pPr>
              <a:spcBef>
                <a:spcPts val="0"/>
              </a:spcBef>
              <a:buClr>
                <a:srgbClr val="FFFFFF"/>
              </a:buClr>
              <a:buSzPct val="100000"/>
              <a:buNone/>
              <a:defRPr sz="3200">
                <a:solidFill>
                  <a:srgbClr val="FFFFFF"/>
                </a:solidFill>
              </a:defRPr>
            </a:lvl8pPr>
            <a:lvl9pPr>
              <a:spcBef>
                <a:spcPts val="0"/>
              </a:spcBef>
              <a:buClr>
                <a:srgbClr val="FFFFFF"/>
              </a:buClr>
              <a:buSzPct val="100000"/>
              <a:buNone/>
              <a:defRPr sz="3200">
                <a:solidFill>
                  <a:srgbClr val="FFFFFF"/>
                </a:solidFill>
              </a:defRPr>
            </a:lvl9pPr>
          </a:lstStyle>
          <a:p>
            <a:endParaRPr/>
          </a:p>
        </p:txBody>
      </p:sp>
      <p:sp>
        <p:nvSpPr>
          <p:cNvPr id="15" name="Shape 15"/>
          <p:cNvSpPr/>
          <p:nvPr/>
        </p:nvSpPr>
        <p:spPr>
          <a:xfrm>
            <a:off x="0" y="0"/>
            <a:ext cx="3135299" cy="5143499"/>
          </a:xfrm>
          <a:prstGeom prst="rect">
            <a:avLst/>
          </a:prstGeom>
          <a:noFill/>
          <a:ln>
            <a:noFill/>
          </a:ln>
        </p:spPr>
        <p:txBody>
          <a:bodyPr lIns="91425" tIns="45700" rIns="91425" bIns="45700" anchor="t" anchorCtr="0">
            <a:noAutofit/>
          </a:bodyPr>
          <a:lstStyle/>
          <a:p>
            <a:pPr>
              <a:spcBef>
                <a:spcPts val="0"/>
              </a:spcBef>
              <a:buNone/>
            </a:pPr>
            <a:endParaRPr/>
          </a:p>
        </p:txBody>
      </p:sp>
      <p:sp>
        <p:nvSpPr>
          <p:cNvPr id="16" name="Shape 16"/>
          <p:cNvSpPr/>
          <p:nvPr/>
        </p:nvSpPr>
        <p:spPr>
          <a:xfrm>
            <a:off x="3175" y="0"/>
            <a:ext cx="635000" cy="6096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17" name="Shape 17"/>
          <p:cNvSpPr/>
          <p:nvPr/>
        </p:nvSpPr>
        <p:spPr>
          <a:xfrm>
            <a:off x="3175" y="1916906"/>
            <a:ext cx="635000" cy="611981"/>
          </a:xfrm>
          <a:custGeom>
            <a:avLst/>
            <a:gdLst/>
            <a:ahLst/>
            <a:cxnLst/>
            <a:rect l="0" t="0" r="0" b="0"/>
            <a:pathLst>
              <a:path w="400" h="514" extrusionOk="0">
                <a:moveTo>
                  <a:pt x="400" y="0"/>
                </a:moveTo>
                <a:lnTo>
                  <a:pt x="0" y="0"/>
                </a:lnTo>
                <a:lnTo>
                  <a:pt x="0" y="514"/>
                </a:lnTo>
                <a:lnTo>
                  <a:pt x="2" y="514"/>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a:spcBef>
                <a:spcPts val="0"/>
              </a:spcBef>
              <a:buNone/>
            </a:pPr>
            <a:endParaRPr/>
          </a:p>
        </p:txBody>
      </p:sp>
      <p:sp>
        <p:nvSpPr>
          <p:cNvPr id="18" name="Shape 18"/>
          <p:cNvSpPr/>
          <p:nvPr/>
        </p:nvSpPr>
        <p:spPr>
          <a:xfrm>
            <a:off x="3175" y="1307306"/>
            <a:ext cx="635000" cy="6096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19" name="Shape 19"/>
          <p:cNvSpPr/>
          <p:nvPr/>
        </p:nvSpPr>
        <p:spPr>
          <a:xfrm>
            <a:off x="152400" y="1307306"/>
            <a:ext cx="1317625" cy="6096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20" name="Shape 20"/>
          <p:cNvSpPr/>
          <p:nvPr/>
        </p:nvSpPr>
        <p:spPr>
          <a:xfrm>
            <a:off x="152400" y="3226593"/>
            <a:ext cx="1317625" cy="609600"/>
          </a:xfrm>
          <a:custGeom>
            <a:avLst/>
            <a:gdLst/>
            <a:ahLst/>
            <a:cxnLst/>
            <a:rect l="0" t="0" r="0" b="0"/>
            <a:pathLst>
              <a:path w="830" h="512" extrusionOk="0">
                <a:moveTo>
                  <a:pt x="830" y="0"/>
                </a:moveTo>
                <a:lnTo>
                  <a:pt x="398" y="0"/>
                </a:lnTo>
                <a:lnTo>
                  <a:pt x="0" y="512"/>
                </a:lnTo>
                <a:lnTo>
                  <a:pt x="432" y="512"/>
                </a:lnTo>
                <a:lnTo>
                  <a:pt x="83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a:spcBef>
                <a:spcPts val="0"/>
              </a:spcBef>
              <a:buNone/>
            </a:pPr>
            <a:endParaRPr/>
          </a:p>
        </p:txBody>
      </p:sp>
      <p:sp>
        <p:nvSpPr>
          <p:cNvPr id="21" name="Shape 21"/>
          <p:cNvSpPr/>
          <p:nvPr/>
        </p:nvSpPr>
        <p:spPr>
          <a:xfrm>
            <a:off x="152400" y="2614612"/>
            <a:ext cx="1317625" cy="611981"/>
          </a:xfrm>
          <a:custGeom>
            <a:avLst/>
            <a:gdLst/>
            <a:ahLst/>
            <a:cxnLst/>
            <a:rect l="0" t="0" r="0" b="0"/>
            <a:pathLst>
              <a:path w="830" h="514" extrusionOk="0">
                <a:moveTo>
                  <a:pt x="432" y="0"/>
                </a:moveTo>
                <a:lnTo>
                  <a:pt x="0" y="0"/>
                </a:lnTo>
                <a:lnTo>
                  <a:pt x="398" y="514"/>
                </a:lnTo>
                <a:lnTo>
                  <a:pt x="830" y="514"/>
                </a:lnTo>
                <a:lnTo>
                  <a:pt x="432" y="0"/>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22" name="Shape 22"/>
          <p:cNvSpPr/>
          <p:nvPr/>
        </p:nvSpPr>
        <p:spPr>
          <a:xfrm>
            <a:off x="984250" y="2614612"/>
            <a:ext cx="1322387" cy="611981"/>
          </a:xfrm>
          <a:custGeom>
            <a:avLst/>
            <a:gdLst/>
            <a:ahLst/>
            <a:cxnLst/>
            <a:rect l="0" t="0" r="0" b="0"/>
            <a:pathLst>
              <a:path w="833" h="514" extrusionOk="0">
                <a:moveTo>
                  <a:pt x="399" y="514"/>
                </a:moveTo>
                <a:lnTo>
                  <a:pt x="833" y="514"/>
                </a:lnTo>
                <a:lnTo>
                  <a:pt x="435" y="0"/>
                </a:lnTo>
                <a:lnTo>
                  <a:pt x="0" y="0"/>
                </a:lnTo>
                <a:lnTo>
                  <a:pt x="399" y="514"/>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23" name="Shape 23"/>
          <p:cNvSpPr/>
          <p:nvPr/>
        </p:nvSpPr>
        <p:spPr>
          <a:xfrm>
            <a:off x="3175" y="2614612"/>
            <a:ext cx="635000" cy="611981"/>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24" name="Shape 24"/>
          <p:cNvSpPr/>
          <p:nvPr/>
        </p:nvSpPr>
        <p:spPr>
          <a:xfrm>
            <a:off x="984250" y="4533900"/>
            <a:ext cx="1322387" cy="609600"/>
          </a:xfrm>
          <a:custGeom>
            <a:avLst/>
            <a:gdLst/>
            <a:ahLst/>
            <a:cxnLst/>
            <a:rect l="0" t="0" r="0" b="0"/>
            <a:pathLst>
              <a:path w="833" h="512" extrusionOk="0">
                <a:moveTo>
                  <a:pt x="399" y="0"/>
                </a:moveTo>
                <a:lnTo>
                  <a:pt x="0" y="512"/>
                </a:lnTo>
                <a:lnTo>
                  <a:pt x="435" y="512"/>
                </a:lnTo>
                <a:lnTo>
                  <a:pt x="833" y="0"/>
                </a:lnTo>
                <a:lnTo>
                  <a:pt x="399"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a:spcBef>
                <a:spcPts val="0"/>
              </a:spcBef>
              <a:buNone/>
            </a:pPr>
            <a:endParaRPr/>
          </a:p>
        </p:txBody>
      </p:sp>
      <p:sp>
        <p:nvSpPr>
          <p:cNvPr id="25" name="Shape 25"/>
          <p:cNvSpPr/>
          <p:nvPr/>
        </p:nvSpPr>
        <p:spPr>
          <a:xfrm>
            <a:off x="984250" y="3924300"/>
            <a:ext cx="1322387" cy="609600"/>
          </a:xfrm>
          <a:custGeom>
            <a:avLst/>
            <a:gdLst/>
            <a:ahLst/>
            <a:cxnLst/>
            <a:rect l="0" t="0" r="0" b="0"/>
            <a:pathLst>
              <a:path w="833" h="512" extrusionOk="0">
                <a:moveTo>
                  <a:pt x="435" y="0"/>
                </a:moveTo>
                <a:lnTo>
                  <a:pt x="0" y="0"/>
                </a:lnTo>
                <a:lnTo>
                  <a:pt x="399" y="512"/>
                </a:lnTo>
                <a:lnTo>
                  <a:pt x="833" y="512"/>
                </a:lnTo>
                <a:lnTo>
                  <a:pt x="435" y="0"/>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26" name="Shape 26"/>
          <p:cNvSpPr/>
          <p:nvPr/>
        </p:nvSpPr>
        <p:spPr>
          <a:xfrm>
            <a:off x="1820863" y="3924300"/>
            <a:ext cx="1317625" cy="609600"/>
          </a:xfrm>
          <a:custGeom>
            <a:avLst/>
            <a:gdLst/>
            <a:ahLst/>
            <a:cxnLst/>
            <a:rect l="0" t="0" r="0" b="0"/>
            <a:pathLst>
              <a:path w="830" h="512" extrusionOk="0">
                <a:moveTo>
                  <a:pt x="434" y="0"/>
                </a:moveTo>
                <a:lnTo>
                  <a:pt x="0" y="0"/>
                </a:lnTo>
                <a:lnTo>
                  <a:pt x="398" y="512"/>
                </a:lnTo>
                <a:lnTo>
                  <a:pt x="830" y="512"/>
                </a:lnTo>
                <a:lnTo>
                  <a:pt x="434" y="0"/>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27" name="Shape 27"/>
          <p:cNvSpPr/>
          <p:nvPr/>
        </p:nvSpPr>
        <p:spPr>
          <a:xfrm>
            <a:off x="3175" y="609600"/>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28" name="Shape 28"/>
          <p:cNvSpPr/>
          <p:nvPr/>
        </p:nvSpPr>
        <p:spPr>
          <a:xfrm>
            <a:off x="152400" y="1916906"/>
            <a:ext cx="1317625" cy="611981"/>
          </a:xfrm>
          <a:custGeom>
            <a:avLst/>
            <a:gdLst/>
            <a:ahLst/>
            <a:cxnLst/>
            <a:rect l="0" t="0" r="0" b="0"/>
            <a:pathLst>
              <a:path w="830" h="514" extrusionOk="0">
                <a:moveTo>
                  <a:pt x="0" y="514"/>
                </a:moveTo>
                <a:lnTo>
                  <a:pt x="432" y="514"/>
                </a:lnTo>
                <a:lnTo>
                  <a:pt x="830" y="0"/>
                </a:lnTo>
                <a:lnTo>
                  <a:pt x="398" y="0"/>
                </a:lnTo>
                <a:lnTo>
                  <a:pt x="0" y="514"/>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29" name="Shape 29"/>
          <p:cNvSpPr/>
          <p:nvPr/>
        </p:nvSpPr>
        <p:spPr>
          <a:xfrm>
            <a:off x="984250" y="3226593"/>
            <a:ext cx="1322387" cy="609600"/>
          </a:xfrm>
          <a:custGeom>
            <a:avLst/>
            <a:gdLst/>
            <a:ahLst/>
            <a:cxnLst/>
            <a:rect l="0" t="0" r="0" b="0"/>
            <a:pathLst>
              <a:path w="833" h="512" extrusionOk="0">
                <a:moveTo>
                  <a:pt x="0" y="512"/>
                </a:moveTo>
                <a:lnTo>
                  <a:pt x="435" y="512"/>
                </a:lnTo>
                <a:lnTo>
                  <a:pt x="833" y="0"/>
                </a:lnTo>
                <a:lnTo>
                  <a:pt x="399" y="0"/>
                </a:lnTo>
                <a:lnTo>
                  <a:pt x="0" y="512"/>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30" name="Shape 30"/>
          <p:cNvSpPr/>
          <p:nvPr/>
        </p:nvSpPr>
        <p:spPr>
          <a:xfrm>
            <a:off x="3175" y="3226593"/>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31" name="Shape 31"/>
          <p:cNvSpPr/>
          <p:nvPr/>
        </p:nvSpPr>
        <p:spPr>
          <a:xfrm>
            <a:off x="1820863" y="4533900"/>
            <a:ext cx="1317625" cy="609600"/>
          </a:xfrm>
          <a:custGeom>
            <a:avLst/>
            <a:gdLst/>
            <a:ahLst/>
            <a:cxnLst/>
            <a:rect l="0" t="0" r="0" b="0"/>
            <a:pathLst>
              <a:path w="830" h="512" extrusionOk="0">
                <a:moveTo>
                  <a:pt x="398" y="0"/>
                </a:moveTo>
                <a:lnTo>
                  <a:pt x="0" y="512"/>
                </a:lnTo>
                <a:lnTo>
                  <a:pt x="434"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32" name="Shape 32"/>
          <p:cNvSpPr/>
          <p:nvPr/>
        </p:nvSpPr>
        <p:spPr>
          <a:xfrm>
            <a:off x="152400" y="4533900"/>
            <a:ext cx="1317625" cy="6096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33" name="Shape 33"/>
          <p:cNvSpPr/>
          <p:nvPr/>
        </p:nvSpPr>
        <p:spPr>
          <a:xfrm>
            <a:off x="3175" y="4533900"/>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a:spcBef>
                <a:spcPts val="0"/>
              </a:spcBef>
              <a:buNone/>
            </a:pPr>
            <a:endParaRPr/>
          </a:p>
        </p:txBody>
      </p:sp>
      <p:sp>
        <p:nvSpPr>
          <p:cNvPr id="34" name="Shape 34"/>
          <p:cNvSpPr/>
          <p:nvPr/>
        </p:nvSpPr>
        <p:spPr>
          <a:xfrm>
            <a:off x="3175" y="3924300"/>
            <a:ext cx="635000" cy="6096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35" name="Shape 35"/>
          <p:cNvSpPr/>
          <p:nvPr/>
        </p:nvSpPr>
        <p:spPr>
          <a:xfrm>
            <a:off x="152400" y="3924300"/>
            <a:ext cx="1317625" cy="6096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36" name="Shape 36"/>
          <p:cNvSpPr/>
          <p:nvPr/>
        </p:nvSpPr>
        <p:spPr>
          <a:xfrm>
            <a:off x="7415211" y="0"/>
            <a:ext cx="1555750" cy="612226"/>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37" name="Shape 37"/>
          <p:cNvSpPr/>
          <p:nvPr/>
        </p:nvSpPr>
        <p:spPr>
          <a:xfrm>
            <a:off x="8397875" y="1310183"/>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38" name="Shape 38"/>
          <p:cNvSpPr/>
          <p:nvPr/>
        </p:nvSpPr>
        <p:spPr>
          <a:xfrm>
            <a:off x="8397875" y="1920392"/>
            <a:ext cx="746125" cy="610209"/>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
        <p:nvSpPr>
          <p:cNvPr id="39" name="Shape 39"/>
          <p:cNvSpPr/>
          <p:nvPr/>
        </p:nvSpPr>
        <p:spPr>
          <a:xfrm>
            <a:off x="8397875" y="2017"/>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899999" scaled="0"/>
          </a:gradFill>
          <a:ln>
            <a:noFill/>
          </a:ln>
        </p:spPr>
        <p:txBody>
          <a:bodyPr lIns="91425" tIns="45700" rIns="91425" bIns="45700" anchor="t" anchorCtr="0">
            <a:noAutofit/>
          </a:bodyPr>
          <a:lstStyle/>
          <a:p>
            <a:pPr>
              <a:spcBef>
                <a:spcPts val="0"/>
              </a:spcBef>
              <a:buNone/>
            </a:pPr>
            <a:endParaRPr/>
          </a:p>
        </p:txBody>
      </p:sp>
      <p:sp>
        <p:nvSpPr>
          <p:cNvPr id="40" name="Shape 40"/>
          <p:cNvSpPr/>
          <p:nvPr/>
        </p:nvSpPr>
        <p:spPr>
          <a:xfrm>
            <a:off x="8397875" y="612225"/>
            <a:ext cx="746125" cy="607183"/>
          </a:xfrm>
          <a:custGeom>
            <a:avLst/>
            <a:gdLst/>
            <a:ahLst/>
            <a:cxnLst/>
            <a:rect l="0" t="0" r="0" b="0"/>
            <a:pathLst>
              <a:path w="470" h="602" extrusionOk="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41" name="Shape 41"/>
          <p:cNvSpPr/>
          <p:nvPr/>
        </p:nvSpPr>
        <p:spPr>
          <a:xfrm>
            <a:off x="7415211" y="612225"/>
            <a:ext cx="1555750" cy="610209"/>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05978"/>
            <a:ext cx="687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4" name="Shape 44"/>
          <p:cNvSpPr txBox="1">
            <a:spLocks noGrp="1"/>
          </p:cNvSpPr>
          <p:nvPr>
            <p:ph type="body" idx="1"/>
          </p:nvPr>
        </p:nvSpPr>
        <p:spPr>
          <a:xfrm>
            <a:off x="457200" y="1200150"/>
            <a:ext cx="8229600" cy="36303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45" name="Shape 45"/>
          <p:cNvSpPr/>
          <p:nvPr/>
        </p:nvSpPr>
        <p:spPr>
          <a:xfrm>
            <a:off x="7415211" y="0"/>
            <a:ext cx="1555750" cy="612226"/>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46" name="Shape 46"/>
          <p:cNvSpPr/>
          <p:nvPr/>
        </p:nvSpPr>
        <p:spPr>
          <a:xfrm>
            <a:off x="8397875" y="1310183"/>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47" name="Shape 47"/>
          <p:cNvSpPr/>
          <p:nvPr/>
        </p:nvSpPr>
        <p:spPr>
          <a:xfrm>
            <a:off x="8397875" y="1920392"/>
            <a:ext cx="746125" cy="610209"/>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
        <p:nvSpPr>
          <p:cNvPr id="48" name="Shape 48"/>
          <p:cNvSpPr/>
          <p:nvPr/>
        </p:nvSpPr>
        <p:spPr>
          <a:xfrm>
            <a:off x="7415211" y="612225"/>
            <a:ext cx="1555750" cy="610209"/>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05978"/>
            <a:ext cx="687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1" name="Shape 51"/>
          <p:cNvSpPr txBox="1">
            <a:spLocks noGrp="1"/>
          </p:cNvSpPr>
          <p:nvPr>
            <p:ph type="body" idx="1"/>
          </p:nvPr>
        </p:nvSpPr>
        <p:spPr>
          <a:xfrm>
            <a:off x="457200" y="1200150"/>
            <a:ext cx="4038599" cy="36303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
        <p:nvSpPr>
          <p:cNvPr id="52" name="Shape 52"/>
          <p:cNvSpPr txBox="1">
            <a:spLocks noGrp="1"/>
          </p:cNvSpPr>
          <p:nvPr>
            <p:ph type="body" idx="2"/>
          </p:nvPr>
        </p:nvSpPr>
        <p:spPr>
          <a:xfrm>
            <a:off x="4648200" y="1200150"/>
            <a:ext cx="4038599" cy="3630300"/>
          </a:xfrm>
          <a:prstGeom prst="rect">
            <a:avLst/>
          </a:prstGeom>
        </p:spPr>
        <p:txBody>
          <a:bodyPr lIns="91425" tIns="91425" rIns="91425" bIns="91425" anchor="t" anchorCtr="0"/>
          <a:lstStyle>
            <a:lvl1pPr>
              <a:spcBef>
                <a:spcPts val="0"/>
              </a:spcBef>
              <a:defRPr sz="2800"/>
            </a:lvl1pPr>
            <a:lvl2pPr>
              <a:spcBef>
                <a:spcPts val="0"/>
              </a:spcBef>
              <a:defRPr sz="2400"/>
            </a:lvl2pPr>
            <a:lvl3pPr>
              <a:spcBef>
                <a:spcPts val="0"/>
              </a:spcBef>
              <a:defRPr sz="2000"/>
            </a:lvl3pPr>
            <a:lvl4pPr>
              <a:spcBef>
                <a:spcPts val="0"/>
              </a:spcBef>
              <a:defRPr sz="1800"/>
            </a:lvl4pPr>
            <a:lvl5pPr>
              <a:spcBef>
                <a:spcPts val="0"/>
              </a:spcBef>
              <a:defRPr sz="1800"/>
            </a:lvl5pPr>
            <a:lvl6pPr>
              <a:spcBef>
                <a:spcPts val="0"/>
              </a:spcBef>
              <a:defRPr sz="1800"/>
            </a:lvl6pPr>
            <a:lvl7pPr>
              <a:spcBef>
                <a:spcPts val="0"/>
              </a:spcBef>
              <a:defRPr sz="1800"/>
            </a:lvl7pPr>
            <a:lvl8pPr>
              <a:spcBef>
                <a:spcPts val="0"/>
              </a:spcBef>
              <a:defRPr sz="1800"/>
            </a:lvl8pPr>
            <a:lvl9pPr>
              <a:spcBef>
                <a:spcPts val="0"/>
              </a:spcBef>
              <a:defRPr sz="1800"/>
            </a:lvl9pPr>
          </a:lstStyle>
          <a:p>
            <a:endParaRPr/>
          </a:p>
        </p:txBody>
      </p:sp>
      <p:sp>
        <p:nvSpPr>
          <p:cNvPr id="53" name="Shape 53"/>
          <p:cNvSpPr/>
          <p:nvPr/>
        </p:nvSpPr>
        <p:spPr>
          <a:xfrm>
            <a:off x="7415211" y="0"/>
            <a:ext cx="1555750" cy="612226"/>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54" name="Shape 54"/>
          <p:cNvSpPr/>
          <p:nvPr/>
        </p:nvSpPr>
        <p:spPr>
          <a:xfrm>
            <a:off x="8397875" y="1310183"/>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55" name="Shape 55"/>
          <p:cNvSpPr/>
          <p:nvPr/>
        </p:nvSpPr>
        <p:spPr>
          <a:xfrm>
            <a:off x="8397875" y="1920392"/>
            <a:ext cx="746125" cy="610209"/>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
        <p:nvSpPr>
          <p:cNvPr id="56" name="Shape 56"/>
          <p:cNvSpPr/>
          <p:nvPr/>
        </p:nvSpPr>
        <p:spPr>
          <a:xfrm>
            <a:off x="7415211" y="612225"/>
            <a:ext cx="1555750" cy="610209"/>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05978"/>
            <a:ext cx="687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59" name="Shape 59"/>
          <p:cNvSpPr/>
          <p:nvPr/>
        </p:nvSpPr>
        <p:spPr>
          <a:xfrm>
            <a:off x="3175" y="2614612"/>
            <a:ext cx="635000" cy="611981"/>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60" name="Shape 60"/>
          <p:cNvSpPr/>
          <p:nvPr/>
        </p:nvSpPr>
        <p:spPr>
          <a:xfrm>
            <a:off x="3175" y="3226593"/>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61" name="Shape 61"/>
          <p:cNvSpPr/>
          <p:nvPr/>
        </p:nvSpPr>
        <p:spPr>
          <a:xfrm>
            <a:off x="152400" y="4533900"/>
            <a:ext cx="1317625" cy="6096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62" name="Shape 62"/>
          <p:cNvSpPr/>
          <p:nvPr/>
        </p:nvSpPr>
        <p:spPr>
          <a:xfrm>
            <a:off x="152400" y="3924300"/>
            <a:ext cx="1317625" cy="6096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63" name="Shape 63"/>
          <p:cNvSpPr/>
          <p:nvPr/>
        </p:nvSpPr>
        <p:spPr>
          <a:xfrm>
            <a:off x="7415211" y="0"/>
            <a:ext cx="1555750" cy="612226"/>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64" name="Shape 64"/>
          <p:cNvSpPr/>
          <p:nvPr/>
        </p:nvSpPr>
        <p:spPr>
          <a:xfrm>
            <a:off x="8397875" y="1310183"/>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65" name="Shape 65"/>
          <p:cNvSpPr/>
          <p:nvPr/>
        </p:nvSpPr>
        <p:spPr>
          <a:xfrm>
            <a:off x="8397875" y="1920392"/>
            <a:ext cx="746125" cy="610209"/>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
        <p:nvSpPr>
          <p:cNvPr id="66" name="Shape 66"/>
          <p:cNvSpPr/>
          <p:nvPr/>
        </p:nvSpPr>
        <p:spPr>
          <a:xfrm>
            <a:off x="7415211" y="612225"/>
            <a:ext cx="1555750" cy="610209"/>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67"/>
        <p:cNvGrpSpPr/>
        <p:nvPr/>
      </p:nvGrpSpPr>
      <p:grpSpPr>
        <a:xfrm>
          <a:off x="0" y="0"/>
          <a:ext cx="0" cy="0"/>
          <a:chOff x="0" y="0"/>
          <a:chExt cx="0" cy="0"/>
        </a:xfrm>
      </p:grpSpPr>
      <p:sp>
        <p:nvSpPr>
          <p:cNvPr id="68" name="Shape 68"/>
          <p:cNvSpPr txBox="1">
            <a:spLocks noGrp="1"/>
          </p:cNvSpPr>
          <p:nvPr>
            <p:ph type="body" idx="1"/>
          </p:nvPr>
        </p:nvSpPr>
        <p:spPr>
          <a:xfrm>
            <a:off x="1574800" y="3320653"/>
            <a:ext cx="5486399" cy="513300"/>
          </a:xfrm>
          <a:prstGeom prst="rect">
            <a:avLst/>
          </a:prstGeom>
        </p:spPr>
        <p:txBody>
          <a:bodyPr lIns="91425" tIns="91425" rIns="91425" bIns="91425" anchor="t" anchorCtr="0"/>
          <a:lstStyle>
            <a:lvl1pPr algn="ctr">
              <a:spcBef>
                <a:spcPts val="0"/>
              </a:spcBef>
              <a:buSzPct val="100000"/>
              <a:buNone/>
              <a:defRPr sz="1800"/>
            </a:lvl1pPr>
          </a:lstStyle>
          <a:p>
            <a:endParaRPr/>
          </a:p>
        </p:txBody>
      </p:sp>
      <p:sp>
        <p:nvSpPr>
          <p:cNvPr id="69" name="Shape 69"/>
          <p:cNvSpPr/>
          <p:nvPr/>
        </p:nvSpPr>
        <p:spPr>
          <a:xfrm>
            <a:off x="3175" y="2614612"/>
            <a:ext cx="635000" cy="611981"/>
          </a:xfrm>
          <a:custGeom>
            <a:avLst/>
            <a:gdLst/>
            <a:ahLst/>
            <a:cxnLst/>
            <a:rect l="0" t="0" r="0" b="0"/>
            <a:pathLst>
              <a:path w="400" h="514" extrusionOk="0">
                <a:moveTo>
                  <a:pt x="2" y="0"/>
                </a:moveTo>
                <a:lnTo>
                  <a:pt x="0" y="0"/>
                </a:lnTo>
                <a:lnTo>
                  <a:pt x="0" y="514"/>
                </a:lnTo>
                <a:lnTo>
                  <a:pt x="400" y="514"/>
                </a:lnTo>
                <a:lnTo>
                  <a:pt x="2" y="0"/>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70" name="Shape 70"/>
          <p:cNvSpPr/>
          <p:nvPr/>
        </p:nvSpPr>
        <p:spPr>
          <a:xfrm>
            <a:off x="3175" y="3226593"/>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71" name="Shape 71"/>
          <p:cNvSpPr/>
          <p:nvPr/>
        </p:nvSpPr>
        <p:spPr>
          <a:xfrm>
            <a:off x="152400" y="4533900"/>
            <a:ext cx="1317625" cy="609600"/>
          </a:xfrm>
          <a:custGeom>
            <a:avLst/>
            <a:gdLst/>
            <a:ahLst/>
            <a:cxnLst/>
            <a:rect l="0" t="0" r="0" b="0"/>
            <a:pathLst>
              <a:path w="830" h="512" extrusionOk="0">
                <a:moveTo>
                  <a:pt x="398" y="0"/>
                </a:moveTo>
                <a:lnTo>
                  <a:pt x="0" y="512"/>
                </a:lnTo>
                <a:lnTo>
                  <a:pt x="432" y="512"/>
                </a:lnTo>
                <a:lnTo>
                  <a:pt x="830" y="0"/>
                </a:lnTo>
                <a:lnTo>
                  <a:pt x="398" y="0"/>
                </a:lnTo>
                <a:close/>
              </a:path>
            </a:pathLst>
          </a:custGeom>
          <a:gradFill>
            <a:gsLst>
              <a:gs pos="0">
                <a:srgbClr val="CD118C"/>
              </a:gs>
              <a:gs pos="54000">
                <a:srgbClr val="CD118C"/>
              </a:gs>
              <a:gs pos="98000">
                <a:srgbClr val="F074AC"/>
              </a:gs>
              <a:gs pos="100000">
                <a:srgbClr val="EB008B"/>
              </a:gs>
            </a:gsLst>
            <a:lin ang="8100000" scaled="0"/>
          </a:gradFill>
          <a:ln>
            <a:noFill/>
          </a:ln>
        </p:spPr>
        <p:txBody>
          <a:bodyPr lIns="91425" tIns="45700" rIns="91425" bIns="45700" anchor="t" anchorCtr="0">
            <a:noAutofit/>
          </a:bodyPr>
          <a:lstStyle/>
          <a:p>
            <a:pPr>
              <a:spcBef>
                <a:spcPts val="0"/>
              </a:spcBef>
              <a:buNone/>
            </a:pPr>
            <a:endParaRPr/>
          </a:p>
        </p:txBody>
      </p:sp>
      <p:sp>
        <p:nvSpPr>
          <p:cNvPr id="72" name="Shape 72"/>
          <p:cNvSpPr/>
          <p:nvPr/>
        </p:nvSpPr>
        <p:spPr>
          <a:xfrm>
            <a:off x="152400" y="3924300"/>
            <a:ext cx="1317625" cy="609600"/>
          </a:xfrm>
          <a:custGeom>
            <a:avLst/>
            <a:gdLst/>
            <a:ahLst/>
            <a:cxnLst/>
            <a:rect l="0" t="0" r="0" b="0"/>
            <a:pathLst>
              <a:path w="830" h="512" extrusionOk="0">
                <a:moveTo>
                  <a:pt x="398" y="512"/>
                </a:moveTo>
                <a:lnTo>
                  <a:pt x="830" y="512"/>
                </a:lnTo>
                <a:lnTo>
                  <a:pt x="432" y="0"/>
                </a:lnTo>
                <a:lnTo>
                  <a:pt x="0" y="0"/>
                </a:lnTo>
                <a:lnTo>
                  <a:pt x="398" y="512"/>
                </a:lnTo>
                <a:close/>
              </a:path>
            </a:pathLst>
          </a:custGeom>
          <a:gradFill>
            <a:gsLst>
              <a:gs pos="0">
                <a:srgbClr val="FFD700"/>
              </a:gs>
              <a:gs pos="54000">
                <a:srgbClr val="FFD700"/>
              </a:gs>
              <a:gs pos="98000">
                <a:srgbClr val="FFF7A9"/>
              </a:gs>
              <a:gs pos="100000">
                <a:srgbClr val="FFF100"/>
              </a:gs>
            </a:gsLst>
            <a:lin ang="13499999" scaled="0"/>
          </a:gradFill>
          <a:ln>
            <a:noFill/>
          </a:ln>
        </p:spPr>
        <p:txBody>
          <a:bodyPr lIns="91425" tIns="45700" rIns="91425" bIns="45700" anchor="t" anchorCtr="0">
            <a:noAutofit/>
          </a:bodyPr>
          <a:lstStyle/>
          <a:p>
            <a:pPr>
              <a:spcBef>
                <a:spcPts val="0"/>
              </a:spcBef>
              <a:buNone/>
            </a:pPr>
            <a:endParaRPr/>
          </a:p>
        </p:txBody>
      </p:sp>
      <p:sp>
        <p:nvSpPr>
          <p:cNvPr id="73" name="Shape 73"/>
          <p:cNvSpPr/>
          <p:nvPr/>
        </p:nvSpPr>
        <p:spPr>
          <a:xfrm>
            <a:off x="7415211" y="0"/>
            <a:ext cx="1555750" cy="612226"/>
          </a:xfrm>
          <a:custGeom>
            <a:avLst/>
            <a:gdLst/>
            <a:ahLst/>
            <a:cxnLst/>
            <a:rect l="0" t="0" r="0" b="0"/>
            <a:pathLst>
              <a:path w="980" h="607" extrusionOk="0">
                <a:moveTo>
                  <a:pt x="510" y="607"/>
                </a:moveTo>
                <a:lnTo>
                  <a:pt x="980" y="0"/>
                </a:lnTo>
                <a:lnTo>
                  <a:pt x="470" y="0"/>
                </a:lnTo>
                <a:lnTo>
                  <a:pt x="0" y="607"/>
                </a:lnTo>
                <a:lnTo>
                  <a:pt x="510" y="607"/>
                </a:lnTo>
                <a:lnTo>
                  <a:pt x="510" y="607"/>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74" name="Shape 74"/>
          <p:cNvSpPr/>
          <p:nvPr/>
        </p:nvSpPr>
        <p:spPr>
          <a:xfrm>
            <a:off x="8397875" y="1310183"/>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CD118C"/>
              </a:gs>
              <a:gs pos="54000">
                <a:srgbClr val="CD118C"/>
              </a:gs>
              <a:gs pos="98000">
                <a:srgbClr val="F074AC"/>
              </a:gs>
              <a:gs pos="100000">
                <a:srgbClr val="EB008B"/>
              </a:gs>
            </a:gsLst>
            <a:lin ang="18899999" scaled="0"/>
          </a:gradFill>
          <a:ln>
            <a:noFill/>
          </a:ln>
        </p:spPr>
        <p:txBody>
          <a:bodyPr lIns="91425" tIns="45700" rIns="91425" bIns="45700" anchor="t" anchorCtr="0">
            <a:noAutofit/>
          </a:bodyPr>
          <a:lstStyle/>
          <a:p>
            <a:pPr>
              <a:spcBef>
                <a:spcPts val="0"/>
              </a:spcBef>
              <a:buNone/>
            </a:pPr>
            <a:endParaRPr/>
          </a:p>
        </p:txBody>
      </p:sp>
      <p:sp>
        <p:nvSpPr>
          <p:cNvPr id="75" name="Shape 75"/>
          <p:cNvSpPr/>
          <p:nvPr/>
        </p:nvSpPr>
        <p:spPr>
          <a:xfrm>
            <a:off x="8397875" y="1920392"/>
            <a:ext cx="746125" cy="610209"/>
          </a:xfrm>
          <a:custGeom>
            <a:avLst/>
            <a:gdLst/>
            <a:ahLst/>
            <a:cxnLst/>
            <a:rect l="0" t="0" r="0" b="0"/>
            <a:pathLst>
              <a:path w="470" h="605" extrusionOk="0">
                <a:moveTo>
                  <a:pt x="0" y="0"/>
                </a:moveTo>
                <a:lnTo>
                  <a:pt x="470" y="605"/>
                </a:lnTo>
                <a:lnTo>
                  <a:pt x="470" y="0"/>
                </a:lnTo>
                <a:lnTo>
                  <a:pt x="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
        <p:nvSpPr>
          <p:cNvPr id="76" name="Shape 76"/>
          <p:cNvSpPr/>
          <p:nvPr/>
        </p:nvSpPr>
        <p:spPr>
          <a:xfrm>
            <a:off x="7415211" y="612225"/>
            <a:ext cx="1555750" cy="610209"/>
          </a:xfrm>
          <a:custGeom>
            <a:avLst/>
            <a:gdLst/>
            <a:ahLst/>
            <a:cxnLst/>
            <a:rect l="0" t="0" r="0" b="0"/>
            <a:pathLst>
              <a:path w="980" h="605" extrusionOk="0">
                <a:moveTo>
                  <a:pt x="510" y="0"/>
                </a:moveTo>
                <a:lnTo>
                  <a:pt x="980" y="605"/>
                </a:lnTo>
                <a:lnTo>
                  <a:pt x="470" y="605"/>
                </a:lnTo>
                <a:lnTo>
                  <a:pt x="0" y="0"/>
                </a:lnTo>
                <a:lnTo>
                  <a:pt x="510" y="0"/>
                </a:lnTo>
                <a:lnTo>
                  <a:pt x="510" y="0"/>
                </a:lnTo>
                <a:close/>
              </a:path>
            </a:pathLst>
          </a:custGeom>
          <a:gradFill>
            <a:gsLst>
              <a:gs pos="0">
                <a:srgbClr val="FFD700"/>
              </a:gs>
              <a:gs pos="54000">
                <a:srgbClr val="FFD700"/>
              </a:gs>
              <a:gs pos="98000">
                <a:srgbClr val="FFF7A9"/>
              </a:gs>
              <a:gs pos="100000">
                <a:srgbClr val="FFF100"/>
              </a:gs>
            </a:gsLst>
            <a:lin ang="2700000" scaled="0"/>
          </a:gradFill>
          <a:ln>
            <a:noFill/>
          </a:ln>
        </p:spPr>
        <p:txBody>
          <a:bodyPr lIns="91425" tIns="45700" rIns="91425" bIns="45700" anchor="t" anchorCtr="0">
            <a:noAutofit/>
          </a:bodyPr>
          <a:lstStyle/>
          <a:p>
            <a:pPr>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2890DA"/>
            </a:gs>
            <a:gs pos="100000">
              <a:schemeClr val="dk2"/>
            </a:gs>
          </a:gsLst>
          <a:path path="circle">
            <a:fillToRect t="100000" r="100000"/>
          </a:path>
          <a:tileRect l="-100000" b="-100000"/>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6879600" cy="857400"/>
          </a:xfrm>
          <a:prstGeom prst="rect">
            <a:avLst/>
          </a:prstGeom>
          <a:noFill/>
          <a:ln>
            <a:noFill/>
          </a:ln>
        </p:spPr>
        <p:txBody>
          <a:bodyPr lIns="91425" tIns="91425" rIns="91425" bIns="91425" anchor="b" anchorCtr="0"/>
          <a:lstStyle>
            <a:lvl1pPr>
              <a:spcBef>
                <a:spcPts val="0"/>
              </a:spcBef>
              <a:buClr>
                <a:schemeClr val="lt1"/>
              </a:buClr>
              <a:buSzPct val="100000"/>
              <a:buNone/>
              <a:defRPr sz="3600">
                <a:solidFill>
                  <a:schemeClr val="lt1"/>
                </a:solidFill>
              </a:defRPr>
            </a:lvl1pPr>
            <a:lvl2pPr>
              <a:spcBef>
                <a:spcPts val="0"/>
              </a:spcBef>
              <a:buClr>
                <a:schemeClr val="lt1"/>
              </a:buClr>
              <a:buSzPct val="100000"/>
              <a:buNone/>
              <a:defRPr sz="3600">
                <a:solidFill>
                  <a:schemeClr val="lt1"/>
                </a:solidFill>
              </a:defRPr>
            </a:lvl2pPr>
            <a:lvl3pPr>
              <a:spcBef>
                <a:spcPts val="0"/>
              </a:spcBef>
              <a:buClr>
                <a:schemeClr val="lt1"/>
              </a:buClr>
              <a:buSzPct val="100000"/>
              <a:buNone/>
              <a:defRPr sz="3600">
                <a:solidFill>
                  <a:schemeClr val="lt1"/>
                </a:solidFill>
              </a:defRPr>
            </a:lvl3pPr>
            <a:lvl4pPr>
              <a:spcBef>
                <a:spcPts val="0"/>
              </a:spcBef>
              <a:buClr>
                <a:schemeClr val="lt1"/>
              </a:buClr>
              <a:buSzPct val="100000"/>
              <a:buNone/>
              <a:defRPr sz="3600">
                <a:solidFill>
                  <a:schemeClr val="lt1"/>
                </a:solidFill>
              </a:defRPr>
            </a:lvl4pPr>
            <a:lvl5pPr>
              <a:spcBef>
                <a:spcPts val="0"/>
              </a:spcBef>
              <a:buClr>
                <a:schemeClr val="lt1"/>
              </a:buClr>
              <a:buSzPct val="100000"/>
              <a:buNone/>
              <a:defRPr sz="3600">
                <a:solidFill>
                  <a:schemeClr val="lt1"/>
                </a:solidFill>
              </a:defRPr>
            </a:lvl5pPr>
            <a:lvl6pPr>
              <a:spcBef>
                <a:spcPts val="0"/>
              </a:spcBef>
              <a:buClr>
                <a:schemeClr val="lt1"/>
              </a:buClr>
              <a:buSzPct val="100000"/>
              <a:buNone/>
              <a:defRPr sz="3600">
                <a:solidFill>
                  <a:schemeClr val="lt1"/>
                </a:solidFill>
              </a:defRPr>
            </a:lvl6pPr>
            <a:lvl7pPr>
              <a:spcBef>
                <a:spcPts val="0"/>
              </a:spcBef>
              <a:buClr>
                <a:schemeClr val="lt1"/>
              </a:buClr>
              <a:buSzPct val="100000"/>
              <a:buNone/>
              <a:defRPr sz="3600">
                <a:solidFill>
                  <a:schemeClr val="lt1"/>
                </a:solidFill>
              </a:defRPr>
            </a:lvl7pPr>
            <a:lvl8pPr>
              <a:spcBef>
                <a:spcPts val="0"/>
              </a:spcBef>
              <a:buClr>
                <a:schemeClr val="lt1"/>
              </a:buClr>
              <a:buSzPct val="100000"/>
              <a:buNone/>
              <a:defRPr sz="3600">
                <a:solidFill>
                  <a:schemeClr val="lt1"/>
                </a:solidFill>
              </a:defRPr>
            </a:lvl8pPr>
            <a:lvl9pPr>
              <a:spcBef>
                <a:spcPts val="0"/>
              </a:spcBef>
              <a:buClr>
                <a:schemeClr val="lt1"/>
              </a:buClr>
              <a:buSzPct val="100000"/>
              <a:buNone/>
              <a:defRPr sz="3600">
                <a:solidFill>
                  <a:schemeClr val="lt1"/>
                </a:solidFill>
              </a:defRPr>
            </a:lvl9pPr>
          </a:lstStyle>
          <a:p>
            <a:endParaRPr/>
          </a:p>
        </p:txBody>
      </p:sp>
      <p:sp>
        <p:nvSpPr>
          <p:cNvPr id="6" name="Shape 6"/>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a:spcBef>
                <a:spcPts val="0"/>
              </a:spcBef>
              <a:buClr>
                <a:schemeClr val="lt1"/>
              </a:buClr>
              <a:buSzPct val="100000"/>
              <a:defRPr sz="3200">
                <a:solidFill>
                  <a:schemeClr val="lt1"/>
                </a:solidFill>
              </a:defRPr>
            </a:lvl1pPr>
            <a:lvl2pPr>
              <a:spcBef>
                <a:spcPts val="560"/>
              </a:spcBef>
              <a:buClr>
                <a:schemeClr val="lt1"/>
              </a:buClr>
              <a:buSzPct val="100000"/>
              <a:defRPr sz="2800">
                <a:solidFill>
                  <a:schemeClr val="lt1"/>
                </a:solidFill>
              </a:defRPr>
            </a:lvl2pPr>
            <a:lvl3pPr>
              <a:spcBef>
                <a:spcPts val="480"/>
              </a:spcBef>
              <a:buClr>
                <a:schemeClr val="lt1"/>
              </a:buClr>
              <a:buSzPct val="100000"/>
              <a:defRPr sz="2400">
                <a:solidFill>
                  <a:schemeClr val="lt1"/>
                </a:solidFill>
              </a:defRPr>
            </a:lvl3pPr>
            <a:lvl4pPr>
              <a:spcBef>
                <a:spcPts val="400"/>
              </a:spcBef>
              <a:buClr>
                <a:schemeClr val="lt1"/>
              </a:buClr>
              <a:buSzPct val="100000"/>
              <a:defRPr sz="2000">
                <a:solidFill>
                  <a:schemeClr val="lt1"/>
                </a:solidFill>
              </a:defRPr>
            </a:lvl4pPr>
            <a:lvl5pPr>
              <a:spcBef>
                <a:spcPts val="400"/>
              </a:spcBef>
              <a:buClr>
                <a:schemeClr val="lt1"/>
              </a:buClr>
              <a:buSzPct val="100000"/>
              <a:defRPr sz="2000">
                <a:solidFill>
                  <a:schemeClr val="lt1"/>
                </a:solidFill>
              </a:defRPr>
            </a:lvl5pPr>
            <a:lvl6pPr>
              <a:spcBef>
                <a:spcPts val="400"/>
              </a:spcBef>
              <a:buClr>
                <a:schemeClr val="lt1"/>
              </a:buClr>
              <a:buSzPct val="100000"/>
              <a:defRPr sz="2000">
                <a:solidFill>
                  <a:schemeClr val="lt1"/>
                </a:solidFill>
              </a:defRPr>
            </a:lvl6pPr>
            <a:lvl7pPr>
              <a:spcBef>
                <a:spcPts val="400"/>
              </a:spcBef>
              <a:buClr>
                <a:schemeClr val="lt1"/>
              </a:buClr>
              <a:buSzPct val="100000"/>
              <a:defRPr sz="2000">
                <a:solidFill>
                  <a:schemeClr val="lt1"/>
                </a:solidFill>
              </a:defRPr>
            </a:lvl7pPr>
            <a:lvl8pPr>
              <a:spcBef>
                <a:spcPts val="400"/>
              </a:spcBef>
              <a:buClr>
                <a:schemeClr val="lt1"/>
              </a:buClr>
              <a:buSzPct val="100000"/>
              <a:defRPr sz="2000">
                <a:solidFill>
                  <a:schemeClr val="lt1"/>
                </a:solidFill>
              </a:defRPr>
            </a:lvl8pPr>
            <a:lvl9pPr>
              <a:spcBef>
                <a:spcPts val="400"/>
              </a:spcBef>
              <a:buClr>
                <a:schemeClr val="lt1"/>
              </a:buClr>
              <a:buSzPct val="100000"/>
              <a:defRPr sz="2000">
                <a:solidFill>
                  <a:schemeClr val="lt1"/>
                </a:solidFill>
              </a:defRPr>
            </a:lvl9pPr>
          </a:lstStyle>
          <a:p>
            <a:endParaRPr/>
          </a:p>
        </p:txBody>
      </p:sp>
      <p:sp>
        <p:nvSpPr>
          <p:cNvPr id="7" name="Shape 7"/>
          <p:cNvSpPr/>
          <p:nvPr/>
        </p:nvSpPr>
        <p:spPr>
          <a:xfrm>
            <a:off x="0" y="0"/>
            <a:ext cx="3135299" cy="5143499"/>
          </a:xfrm>
          <a:prstGeom prst="rect">
            <a:avLst/>
          </a:prstGeom>
          <a:noFill/>
          <a:ln>
            <a:noFill/>
          </a:ln>
        </p:spPr>
        <p:txBody>
          <a:bodyPr lIns="91425" tIns="45700" rIns="91425" bIns="45700" anchor="t" anchorCtr="0">
            <a:noAutofit/>
          </a:bodyPr>
          <a:lstStyle/>
          <a:p>
            <a:pPr>
              <a:spcBef>
                <a:spcPts val="0"/>
              </a:spcBef>
              <a:buNone/>
            </a:pPr>
            <a:endParaRPr/>
          </a:p>
        </p:txBody>
      </p:sp>
      <p:sp>
        <p:nvSpPr>
          <p:cNvPr id="8" name="Shape 8"/>
          <p:cNvSpPr/>
          <p:nvPr/>
        </p:nvSpPr>
        <p:spPr>
          <a:xfrm>
            <a:off x="3175" y="4533900"/>
            <a:ext cx="635000" cy="609600"/>
          </a:xfrm>
          <a:custGeom>
            <a:avLst/>
            <a:gdLst/>
            <a:ahLst/>
            <a:cxnLst/>
            <a:rect l="0" t="0" r="0" b="0"/>
            <a:pathLst>
              <a:path w="400" h="512" extrusionOk="0">
                <a:moveTo>
                  <a:pt x="400" y="0"/>
                </a:moveTo>
                <a:lnTo>
                  <a:pt x="0" y="0"/>
                </a:lnTo>
                <a:lnTo>
                  <a:pt x="0" y="512"/>
                </a:lnTo>
                <a:lnTo>
                  <a:pt x="2" y="512"/>
                </a:lnTo>
                <a:lnTo>
                  <a:pt x="400" y="0"/>
                </a:lnTo>
                <a:close/>
              </a:path>
            </a:pathLst>
          </a:custGeom>
          <a:gradFill>
            <a:gsLst>
              <a:gs pos="0">
                <a:srgbClr val="0090DA"/>
              </a:gs>
              <a:gs pos="54000">
                <a:srgbClr val="0090DA"/>
              </a:gs>
              <a:gs pos="98000">
                <a:srgbClr val="2BC4F3"/>
              </a:gs>
              <a:gs pos="100000">
                <a:srgbClr val="00AEEE"/>
              </a:gs>
            </a:gsLst>
            <a:lin ang="8100000" scaled="0"/>
          </a:gradFill>
          <a:ln>
            <a:noFill/>
          </a:ln>
        </p:spPr>
        <p:txBody>
          <a:bodyPr lIns="91425" tIns="45700" rIns="91425" bIns="45700" anchor="t" anchorCtr="0">
            <a:noAutofit/>
          </a:bodyPr>
          <a:lstStyle/>
          <a:p>
            <a:pPr>
              <a:spcBef>
                <a:spcPts val="0"/>
              </a:spcBef>
              <a:buNone/>
            </a:pPr>
            <a:endParaRPr/>
          </a:p>
        </p:txBody>
      </p:sp>
      <p:sp>
        <p:nvSpPr>
          <p:cNvPr id="9" name="Shape 9"/>
          <p:cNvSpPr/>
          <p:nvPr/>
        </p:nvSpPr>
        <p:spPr>
          <a:xfrm>
            <a:off x="3175" y="3924300"/>
            <a:ext cx="635000" cy="609600"/>
          </a:xfrm>
          <a:custGeom>
            <a:avLst/>
            <a:gdLst/>
            <a:ahLst/>
            <a:cxnLst/>
            <a:rect l="0" t="0" r="0" b="0"/>
            <a:pathLst>
              <a:path w="400" h="512" extrusionOk="0">
                <a:moveTo>
                  <a:pt x="400" y="512"/>
                </a:moveTo>
                <a:lnTo>
                  <a:pt x="2" y="0"/>
                </a:lnTo>
                <a:lnTo>
                  <a:pt x="0" y="0"/>
                </a:lnTo>
                <a:lnTo>
                  <a:pt x="0" y="512"/>
                </a:lnTo>
                <a:lnTo>
                  <a:pt x="400" y="512"/>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
        <p:nvSpPr>
          <p:cNvPr id="10" name="Shape 10"/>
          <p:cNvSpPr/>
          <p:nvPr/>
        </p:nvSpPr>
        <p:spPr>
          <a:xfrm>
            <a:off x="8397875" y="2017"/>
            <a:ext cx="746125" cy="610209"/>
          </a:xfrm>
          <a:custGeom>
            <a:avLst/>
            <a:gdLst/>
            <a:ahLst/>
            <a:cxnLst/>
            <a:rect l="0" t="0" r="0" b="0"/>
            <a:pathLst>
              <a:path w="470" h="605" extrusionOk="0">
                <a:moveTo>
                  <a:pt x="470" y="0"/>
                </a:moveTo>
                <a:lnTo>
                  <a:pt x="0" y="605"/>
                </a:lnTo>
                <a:lnTo>
                  <a:pt x="470" y="605"/>
                </a:lnTo>
                <a:lnTo>
                  <a:pt x="470" y="0"/>
                </a:lnTo>
                <a:close/>
              </a:path>
            </a:pathLst>
          </a:custGeom>
          <a:gradFill>
            <a:gsLst>
              <a:gs pos="0">
                <a:srgbClr val="0090DA"/>
              </a:gs>
              <a:gs pos="54000">
                <a:srgbClr val="0090DA"/>
              </a:gs>
              <a:gs pos="98000">
                <a:srgbClr val="2BC4F3"/>
              </a:gs>
              <a:gs pos="100000">
                <a:srgbClr val="00AEEE"/>
              </a:gs>
            </a:gsLst>
            <a:lin ang="18899999" scaled="0"/>
          </a:gradFill>
          <a:ln>
            <a:noFill/>
          </a:ln>
        </p:spPr>
        <p:txBody>
          <a:bodyPr lIns="91425" tIns="45700" rIns="91425" bIns="45700" anchor="t" anchorCtr="0">
            <a:noAutofit/>
          </a:bodyPr>
          <a:lstStyle/>
          <a:p>
            <a:pPr>
              <a:spcBef>
                <a:spcPts val="0"/>
              </a:spcBef>
              <a:buNone/>
            </a:pPr>
            <a:endParaRPr/>
          </a:p>
        </p:txBody>
      </p:sp>
      <p:sp>
        <p:nvSpPr>
          <p:cNvPr id="11" name="Shape 11"/>
          <p:cNvSpPr/>
          <p:nvPr/>
        </p:nvSpPr>
        <p:spPr>
          <a:xfrm>
            <a:off x="8397875" y="612225"/>
            <a:ext cx="746125" cy="607183"/>
          </a:xfrm>
          <a:custGeom>
            <a:avLst/>
            <a:gdLst/>
            <a:ahLst/>
            <a:cxnLst/>
            <a:rect l="0" t="0" r="0" b="0"/>
            <a:pathLst>
              <a:path w="470" h="602" extrusionOk="0">
                <a:moveTo>
                  <a:pt x="0" y="0"/>
                </a:moveTo>
                <a:lnTo>
                  <a:pt x="470" y="602"/>
                </a:lnTo>
                <a:lnTo>
                  <a:pt x="470" y="0"/>
                </a:lnTo>
                <a:lnTo>
                  <a:pt x="0" y="0"/>
                </a:lnTo>
                <a:close/>
              </a:path>
            </a:pathLst>
          </a:custGeom>
          <a:gradFill>
            <a:gsLst>
              <a:gs pos="0">
                <a:srgbClr val="AAAAAA"/>
              </a:gs>
              <a:gs pos="54000">
                <a:srgbClr val="AAAAAA"/>
              </a:gs>
              <a:gs pos="98000">
                <a:srgbClr val="D2D2D2"/>
              </a:gs>
              <a:gs pos="100000">
                <a:srgbClr val="B9B9B9"/>
              </a:gs>
            </a:gsLst>
            <a:lin ang="13499999" scaled="0"/>
          </a:gradFill>
          <a:ln>
            <a:noFill/>
          </a:ln>
        </p:spPr>
        <p:txBody>
          <a:bodyPr lIns="91425" tIns="45700" rIns="91425" bIns="45700" anchor="t" anchorCtr="0">
            <a:noAutofit/>
          </a:bodyPr>
          <a:lstStyle/>
          <a:p>
            <a:pPr>
              <a:spcBef>
                <a:spcPts val="0"/>
              </a:spcBef>
              <a:buNone/>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ctrTitle"/>
          </p:nvPr>
        </p:nvSpPr>
        <p:spPr>
          <a:xfrm>
            <a:off x="1997075" y="1095856"/>
            <a:ext cx="5887293" cy="1102500"/>
          </a:xfrm>
          <a:prstGeom prst="rect">
            <a:avLst/>
          </a:prstGeom>
        </p:spPr>
        <p:txBody>
          <a:bodyPr lIns="91425" tIns="91425" rIns="91425" bIns="91425" anchor="b" anchorCtr="0">
            <a:noAutofit/>
          </a:bodyPr>
          <a:lstStyle/>
          <a:p>
            <a:pPr>
              <a:spcBef>
                <a:spcPts val="0"/>
              </a:spcBef>
              <a:buNone/>
            </a:pPr>
            <a:r>
              <a:rPr lang="ru" sz="4000" dirty="0" smtClean="0">
                <a:solidFill>
                  <a:schemeClr val="accent6">
                    <a:lumMod val="75000"/>
                  </a:schemeClr>
                </a:solidFill>
                <a:latin typeface="Times New Roman" panose="02020603050405020304" pitchFamily="18" charset="0"/>
                <a:cs typeface="Times New Roman" panose="02020603050405020304" pitchFamily="18" charset="0"/>
              </a:rPr>
              <a:t>Түркітану ғылымы </a:t>
            </a:r>
            <a:r>
              <a:rPr lang="en-US" sz="4000" dirty="0" smtClean="0">
                <a:solidFill>
                  <a:schemeClr val="accent6">
                    <a:lumMod val="75000"/>
                  </a:schemeClr>
                </a:solidFill>
                <a:latin typeface="Times New Roman" panose="02020603050405020304" pitchFamily="18" charset="0"/>
                <a:cs typeface="Times New Roman" panose="02020603050405020304" pitchFamily="18" charset="0"/>
              </a:rPr>
              <a:t>-</a:t>
            </a:r>
            <a:r>
              <a:rPr lang="ru" sz="4000" dirty="0" smtClean="0">
                <a:solidFill>
                  <a:schemeClr val="accent6">
                    <a:lumMod val="75000"/>
                  </a:schemeClr>
                </a:solidFill>
                <a:latin typeface="Times New Roman" panose="02020603050405020304" pitchFamily="18" charset="0"/>
                <a:cs typeface="Times New Roman" panose="02020603050405020304" pitchFamily="18" charset="0"/>
              </a:rPr>
              <a:t>әлемдік мәдени кеңістікте</a:t>
            </a:r>
            <a:endParaRPr lang="ru" sz="4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0" name="Shape 80"/>
          <p:cNvSpPr txBox="1">
            <a:spLocks noGrp="1"/>
          </p:cNvSpPr>
          <p:nvPr>
            <p:ph type="subTitle" idx="1"/>
          </p:nvPr>
        </p:nvSpPr>
        <p:spPr>
          <a:xfrm>
            <a:off x="918475" y="2251800"/>
            <a:ext cx="7935600" cy="1042499"/>
          </a:xfrm>
          <a:prstGeom prst="rect">
            <a:avLst/>
          </a:prstGeom>
        </p:spPr>
        <p:txBody>
          <a:bodyPr lIns="91425" tIns="91425" rIns="91425" bIns="91425" anchor="t" anchorCtr="0">
            <a:noAutofit/>
          </a:bodyPr>
          <a:lstStyle/>
          <a:p>
            <a:pPr lvl="0" algn="r" rtl="0">
              <a:lnSpc>
                <a:spcPct val="115000"/>
              </a:lnSpc>
              <a:spcBef>
                <a:spcPts val="0"/>
              </a:spcBef>
              <a:buNone/>
            </a:pPr>
            <a:endParaRPr sz="1800" b="1" dirty="0">
              <a:solidFill>
                <a:srgbClr val="FFFF00"/>
              </a:solidFill>
              <a:latin typeface="Times New Roman"/>
              <a:ea typeface="Times New Roman"/>
              <a:cs typeface="Times New Roman"/>
              <a:sym typeface="Times New Roman"/>
            </a:endParaRPr>
          </a:p>
          <a:p>
            <a:pPr lvl="0" algn="r" rtl="0">
              <a:lnSpc>
                <a:spcPct val="115000"/>
              </a:lnSpc>
              <a:spcBef>
                <a:spcPts val="0"/>
              </a:spcBef>
              <a:buNone/>
            </a:pPr>
            <a:endParaRPr sz="1800" b="1" dirty="0">
              <a:solidFill>
                <a:schemeClr val="accent6">
                  <a:lumMod val="50000"/>
                </a:schemeClr>
              </a:solidFill>
              <a:latin typeface="Times New Roman"/>
              <a:ea typeface="Times New Roman"/>
              <a:cs typeface="Times New Roman"/>
              <a:sym typeface="Times New Roman"/>
            </a:endParaRPr>
          </a:p>
          <a:p>
            <a:pPr lvl="0" algn="r" rtl="0">
              <a:lnSpc>
                <a:spcPct val="115000"/>
              </a:lnSpc>
              <a:spcBef>
                <a:spcPts val="0"/>
              </a:spcBef>
              <a:buNone/>
            </a:pPr>
            <a:endParaRPr sz="1800" b="1" dirty="0">
              <a:solidFill>
                <a:srgbClr val="FFFF00"/>
              </a:solidFill>
              <a:latin typeface="Times New Roman"/>
              <a:ea typeface="Times New Roman"/>
              <a:cs typeface="Times New Roman"/>
              <a:sym typeface="Times New Roman"/>
            </a:endParaRPr>
          </a:p>
          <a:p>
            <a:pPr lvl="0" algn="r" rtl="0">
              <a:lnSpc>
                <a:spcPct val="115000"/>
              </a:lnSpc>
              <a:spcBef>
                <a:spcPts val="0"/>
              </a:spcBef>
              <a:buClr>
                <a:schemeClr val="dk1"/>
              </a:buClr>
              <a:buSzPct val="61111"/>
              <a:buFont typeface="Arial"/>
              <a:buNone/>
            </a:pPr>
            <a:r>
              <a:rPr lang="ru" sz="1800" b="1" dirty="0">
                <a:solidFill>
                  <a:srgbClr val="FFFF00"/>
                </a:solidFill>
                <a:latin typeface="Times New Roman"/>
                <a:ea typeface="Times New Roman"/>
                <a:cs typeface="Times New Roman"/>
                <a:sym typeface="Times New Roman"/>
              </a:rPr>
              <a:t>А. Салқынбай</a:t>
            </a:r>
            <a:r>
              <a:rPr lang="ru" sz="1800" dirty="0">
                <a:solidFill>
                  <a:srgbClr val="FFFF00"/>
                </a:solidFill>
                <a:latin typeface="Times New Roman"/>
                <a:ea typeface="Times New Roman"/>
                <a:cs typeface="Times New Roman"/>
                <a:sym typeface="Times New Roman"/>
              </a:rPr>
              <a:t> - Әл-Фараби атындағы ҚазҰУ</a:t>
            </a:r>
          </a:p>
          <a:p>
            <a:pPr lvl="0" algn="r" rtl="0">
              <a:lnSpc>
                <a:spcPct val="115000"/>
              </a:lnSpc>
              <a:spcBef>
                <a:spcPts val="0"/>
              </a:spcBef>
              <a:buClr>
                <a:schemeClr val="dk1"/>
              </a:buClr>
              <a:buSzPct val="61111"/>
              <a:buFont typeface="Arial"/>
              <a:buNone/>
            </a:pPr>
            <a:r>
              <a:rPr lang="ru" sz="1800" dirty="0">
                <a:solidFill>
                  <a:srgbClr val="FFFF00"/>
                </a:solidFill>
                <a:latin typeface="Times New Roman"/>
                <a:ea typeface="Times New Roman"/>
                <a:cs typeface="Times New Roman"/>
                <a:sym typeface="Times New Roman"/>
              </a:rPr>
              <a:t>профессоры, филология ғылымдарының докторы</a:t>
            </a:r>
            <a:r>
              <a:rPr lang="ru" sz="1800" dirty="0">
                <a:solidFill>
                  <a:srgbClr val="FF0000"/>
                </a:solidFill>
                <a:latin typeface="Times New Roman"/>
                <a:ea typeface="Times New Roman"/>
                <a:cs typeface="Times New Roman"/>
                <a:sym typeface="Times New Roman"/>
              </a:rPr>
              <a:t> </a:t>
            </a:r>
          </a:p>
          <a:p>
            <a:pPr>
              <a:spcBef>
                <a:spcPts val="0"/>
              </a:spcBef>
              <a:buNone/>
            </a:pPr>
            <a:endParaRPr dirty="0"/>
          </a:p>
        </p:txBody>
      </p:sp>
      <p:pic>
        <p:nvPicPr>
          <p:cNvPr id="81" name="Shape 81"/>
          <p:cNvPicPr preferRelativeResize="0"/>
          <p:nvPr/>
        </p:nvPicPr>
        <p:blipFill>
          <a:blip r:embed="rId3">
            <a:alphaModFix/>
          </a:blip>
          <a:stretch>
            <a:fillRect/>
          </a:stretch>
        </p:blipFill>
        <p:spPr>
          <a:xfrm>
            <a:off x="846875" y="2251800"/>
            <a:ext cx="3000374" cy="31228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a:xfrm>
            <a:off x="457200" y="483518"/>
            <a:ext cx="8229600" cy="4346932"/>
          </a:xfrm>
        </p:spPr>
        <p:txBody>
          <a:bodyPr/>
          <a:lstStyle/>
          <a:p>
            <a:r>
              <a:rPr lang="ru-RU" dirty="0"/>
              <a:t>Висконсин </a:t>
            </a:r>
            <a:r>
              <a:rPr lang="ru-RU" dirty="0" err="1"/>
              <a:t>Мадисон</a:t>
            </a:r>
            <a:r>
              <a:rPr lang="ru-RU" dirty="0"/>
              <a:t> </a:t>
            </a:r>
            <a:r>
              <a:rPr lang="ru-RU" dirty="0" err="1"/>
              <a:t>университетінде</a:t>
            </a:r>
            <a:r>
              <a:rPr lang="ru-RU" dirty="0"/>
              <a:t>, </a:t>
            </a:r>
            <a:r>
              <a:rPr lang="ru-RU" dirty="0" err="1"/>
              <a:t>сондай-ақ</a:t>
            </a:r>
            <a:r>
              <a:rPr lang="ru-RU" dirty="0"/>
              <a:t>, АҚШ-</a:t>
            </a:r>
            <a:r>
              <a:rPr lang="ru-RU" dirty="0" err="1"/>
              <a:t>тағы</a:t>
            </a:r>
            <a:r>
              <a:rPr lang="ru-RU" dirty="0"/>
              <a:t> </a:t>
            </a:r>
            <a:r>
              <a:rPr lang="ru-RU" dirty="0" err="1"/>
              <a:t>Аризон</a:t>
            </a:r>
            <a:r>
              <a:rPr lang="ru-RU" dirty="0"/>
              <a:t>, Колумбия </a:t>
            </a:r>
            <a:r>
              <a:rPr lang="ru-RU" dirty="0" err="1"/>
              <a:t>т.б</a:t>
            </a:r>
            <a:r>
              <a:rPr lang="ru-RU" dirty="0"/>
              <a:t>. </a:t>
            </a:r>
            <a:r>
              <a:rPr lang="ru-RU" dirty="0" err="1"/>
              <a:t>университтерінде</a:t>
            </a:r>
            <a:r>
              <a:rPr lang="ru-RU" dirty="0"/>
              <a:t> </a:t>
            </a:r>
            <a:r>
              <a:rPr lang="ru-RU" dirty="0" err="1"/>
              <a:t>болғанымызда</a:t>
            </a:r>
            <a:r>
              <a:rPr lang="ru-RU" dirty="0"/>
              <a:t> </a:t>
            </a:r>
            <a:r>
              <a:rPr lang="ru-RU" dirty="0" err="1"/>
              <a:t>Қазақ</a:t>
            </a:r>
            <a:r>
              <a:rPr lang="ru-RU" dirty="0"/>
              <a:t> </a:t>
            </a:r>
            <a:r>
              <a:rPr lang="ru-RU" dirty="0" err="1"/>
              <a:t>тілі</a:t>
            </a:r>
            <a:r>
              <a:rPr lang="ru-RU" dirty="0"/>
              <a:t> </a:t>
            </a:r>
            <a:r>
              <a:rPr lang="ru-RU" dirty="0" err="1"/>
              <a:t>пәнінен</a:t>
            </a:r>
            <a:r>
              <a:rPr lang="ru-RU" dirty="0"/>
              <a:t> </a:t>
            </a:r>
            <a:r>
              <a:rPr lang="ru-RU" dirty="0" err="1"/>
              <a:t>кәсіби</a:t>
            </a:r>
            <a:r>
              <a:rPr lang="ru-RU" dirty="0"/>
              <a:t> </a:t>
            </a:r>
            <a:r>
              <a:rPr lang="ru-RU" dirty="0" err="1"/>
              <a:t>деңгейде</a:t>
            </a:r>
            <a:r>
              <a:rPr lang="ru-RU" dirty="0"/>
              <a:t> </a:t>
            </a:r>
            <a:r>
              <a:rPr lang="ru-RU" dirty="0" err="1"/>
              <a:t>жазылған</a:t>
            </a:r>
            <a:r>
              <a:rPr lang="ru-RU" dirty="0"/>
              <a:t> </a:t>
            </a:r>
            <a:r>
              <a:rPr lang="ru-RU" dirty="0" err="1"/>
              <a:t>жақсы</a:t>
            </a:r>
            <a:r>
              <a:rPr lang="ru-RU" dirty="0"/>
              <a:t> </a:t>
            </a:r>
            <a:r>
              <a:rPr lang="ru-RU" dirty="0" err="1"/>
              <a:t>оқулық</a:t>
            </a:r>
            <a:r>
              <a:rPr lang="ru-RU" dirty="0"/>
              <a:t> </a:t>
            </a:r>
            <a:r>
              <a:rPr lang="ru-RU" dirty="0" err="1"/>
              <a:t>ауадай</a:t>
            </a:r>
            <a:r>
              <a:rPr lang="ru-RU" dirty="0"/>
              <a:t> </a:t>
            </a:r>
            <a:r>
              <a:rPr lang="ru-RU" dirty="0" err="1"/>
              <a:t>қажет</a:t>
            </a:r>
            <a:r>
              <a:rPr lang="ru-RU" dirty="0"/>
              <a:t> </a:t>
            </a:r>
            <a:r>
              <a:rPr lang="ru-RU" dirty="0" err="1"/>
              <a:t>екеніне</a:t>
            </a:r>
            <a:r>
              <a:rPr lang="ru-RU" dirty="0"/>
              <a:t>, </a:t>
            </a:r>
            <a:r>
              <a:rPr lang="ru-RU" dirty="0" err="1"/>
              <a:t>ондағы</a:t>
            </a:r>
            <a:r>
              <a:rPr lang="ru-RU" dirty="0"/>
              <a:t> </a:t>
            </a:r>
            <a:r>
              <a:rPr lang="ru-RU" dirty="0" err="1"/>
              <a:t>сұраныстың</a:t>
            </a:r>
            <a:r>
              <a:rPr lang="ru-RU" dirty="0"/>
              <a:t> </a:t>
            </a:r>
            <a:r>
              <a:rPr lang="ru-RU" dirty="0" err="1"/>
              <a:t>барлығына</a:t>
            </a:r>
            <a:r>
              <a:rPr lang="ru-RU" dirty="0"/>
              <a:t>, </a:t>
            </a:r>
            <a:r>
              <a:rPr lang="ru-RU" dirty="0" err="1"/>
              <a:t>қазақ</a:t>
            </a:r>
            <a:r>
              <a:rPr lang="ru-RU" dirty="0"/>
              <a:t> </a:t>
            </a:r>
            <a:r>
              <a:rPr lang="ru-RU" dirty="0" err="1"/>
              <a:t>тіліндегі</a:t>
            </a:r>
            <a:r>
              <a:rPr lang="ru-RU" dirty="0"/>
              <a:t> </a:t>
            </a:r>
            <a:r>
              <a:rPr lang="ru-RU" dirty="0" err="1"/>
              <a:t>оқулықтар</a:t>
            </a:r>
            <a:r>
              <a:rPr lang="ru-RU" dirty="0"/>
              <a:t> мен </a:t>
            </a:r>
            <a:r>
              <a:rPr lang="ru-RU" dirty="0" err="1"/>
              <a:t>оқу</a:t>
            </a:r>
            <a:r>
              <a:rPr lang="ru-RU" dirty="0"/>
              <a:t> </a:t>
            </a:r>
            <a:r>
              <a:rPr lang="ru-RU" dirty="0" err="1"/>
              <a:t>құралдарының</a:t>
            </a:r>
            <a:r>
              <a:rPr lang="ru-RU" dirty="0"/>
              <a:t>, </a:t>
            </a:r>
            <a:r>
              <a:rPr lang="ru-RU" dirty="0" err="1"/>
              <a:t>сөздіктердің</a:t>
            </a:r>
            <a:r>
              <a:rPr lang="ru-RU" dirty="0"/>
              <a:t> </a:t>
            </a:r>
            <a:r>
              <a:rPr lang="ru-RU" dirty="0" err="1"/>
              <a:t>зәрулігіне</a:t>
            </a:r>
            <a:r>
              <a:rPr lang="ru-RU" dirty="0"/>
              <a:t> </a:t>
            </a:r>
            <a:r>
              <a:rPr lang="ru-RU" dirty="0" err="1"/>
              <a:t>көзіміз</a:t>
            </a:r>
            <a:r>
              <a:rPr lang="ru-RU" dirty="0"/>
              <a:t> </a:t>
            </a:r>
            <a:r>
              <a:rPr lang="ru-RU" dirty="0" err="1"/>
              <a:t>жетті</a:t>
            </a:r>
            <a:r>
              <a:rPr lang="ru-RU" dirty="0"/>
              <a:t>. </a:t>
            </a:r>
          </a:p>
        </p:txBody>
      </p:sp>
    </p:spTree>
    <p:extLst>
      <p:ext uri="{BB962C8B-B14F-4D97-AF65-F5344CB8AC3E}">
        <p14:creationId xmlns:p14="http://schemas.microsoft.com/office/powerpoint/2010/main" val="37498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555175" y="1077676"/>
            <a:ext cx="6879600" cy="122400"/>
          </a:xfrm>
          <a:prstGeom prst="rect">
            <a:avLst/>
          </a:prstGeom>
        </p:spPr>
        <p:txBody>
          <a:bodyPr lIns="91425" tIns="91425" rIns="91425" bIns="91425" anchor="b" anchorCtr="0">
            <a:noAutofit/>
          </a:bodyPr>
          <a:lstStyle/>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None/>
            </a:pPr>
            <a:endParaRPr sz="1800" b="1">
              <a:solidFill>
                <a:srgbClr val="FF0000"/>
              </a:solidFill>
              <a:latin typeface="Times New Roman"/>
              <a:ea typeface="Times New Roman"/>
              <a:cs typeface="Times New Roman"/>
              <a:sym typeface="Times New Roman"/>
            </a:endParaRPr>
          </a:p>
          <a:p>
            <a:pPr lvl="0" algn="just" rtl="0">
              <a:lnSpc>
                <a:spcPct val="115000"/>
              </a:lnSpc>
              <a:spcBef>
                <a:spcPts val="0"/>
              </a:spcBef>
              <a:buClr>
                <a:schemeClr val="dk1"/>
              </a:buClr>
              <a:buSzPct val="61111"/>
              <a:buFont typeface="Arial"/>
              <a:buNone/>
            </a:pPr>
            <a:r>
              <a:rPr lang="ru" sz="1800" b="1">
                <a:solidFill>
                  <a:srgbClr val="FF0000"/>
                </a:solidFill>
                <a:latin typeface="Times New Roman"/>
                <a:ea typeface="Times New Roman"/>
                <a:cs typeface="Times New Roman"/>
                <a:sym typeface="Times New Roman"/>
              </a:rPr>
              <a:t>Көркем әдебиет оқымаймыз ба, оқыта алмаймыз ба?</a:t>
            </a:r>
          </a:p>
          <a:p>
            <a:pPr>
              <a:spcBef>
                <a:spcPts val="0"/>
              </a:spcBef>
              <a:buNone/>
            </a:pPr>
            <a:endParaRPr sz="1800"/>
          </a:p>
        </p:txBody>
      </p:sp>
      <p:sp>
        <p:nvSpPr>
          <p:cNvPr id="113" name="Shape 113"/>
          <p:cNvSpPr txBox="1">
            <a:spLocks noGrp="1"/>
          </p:cNvSpPr>
          <p:nvPr>
            <p:ph type="body" idx="1"/>
          </p:nvPr>
        </p:nvSpPr>
        <p:spPr>
          <a:xfrm>
            <a:off x="457200" y="1200150"/>
            <a:ext cx="8229600" cy="3630300"/>
          </a:xfrm>
          <a:prstGeom prst="rect">
            <a:avLst/>
          </a:prstGeom>
        </p:spPr>
        <p:txBody>
          <a:bodyPr lIns="91425" tIns="91425" rIns="91425" bIns="91425" anchor="t" anchorCtr="0">
            <a:noAutofit/>
          </a:bodyPr>
          <a:lstStyle/>
          <a:p>
            <a:pPr>
              <a:spcBef>
                <a:spcPts val="0"/>
              </a:spcBef>
              <a:buNone/>
            </a:pPr>
            <a:r>
              <a:rPr lang="ru" sz="1800">
                <a:solidFill>
                  <a:srgbClr val="FFE599"/>
                </a:solidFill>
                <a:latin typeface="Times New Roman"/>
                <a:ea typeface="Times New Roman"/>
                <a:cs typeface="Times New Roman"/>
                <a:sym typeface="Times New Roman"/>
              </a:rPr>
              <a:t>Мұғалім екі аптада бір рет барлық оқушыларды кітапханаға ертіп барып, екі-үш кітап алдыртады, әрі оған арнайы уақыт бөлінеді. Содан соң әр баланың қолына бір аптаға арналған ЕСЕП парақшасы үлестіріледі. Аптада бала тоқсан минут кітап оқуы керек те, оқылғанын растап ата-анасы қол қойып беруі қажет. Осы жолмен оқушы аптада бір-екі кітап оқиды, қызығады, дағдыланады. </a:t>
            </a:r>
          </a:p>
        </p:txBody>
      </p:sp>
      <p:pic>
        <p:nvPicPr>
          <p:cNvPr id="1026" name="Picture 2" descr="C:\АНАР Док\Foto Мадисон1\DSCN01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715767"/>
            <a:ext cx="6840760" cy="24277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67544" y="339502"/>
            <a:ext cx="8172400" cy="1001416"/>
          </a:xfrm>
          <a:prstGeom prst="rect">
            <a:avLst/>
          </a:prstGeom>
        </p:spPr>
        <p:txBody>
          <a:bodyPr lIns="91425" tIns="91425" rIns="91425" bIns="91425" anchor="b" anchorCtr="0">
            <a:noAutofit/>
          </a:bodyPr>
          <a:lstStyle/>
          <a:p>
            <a:pPr lvl="0" algn="just" rtl="0">
              <a:lnSpc>
                <a:spcPct val="115000"/>
              </a:lnSpc>
              <a:spcBef>
                <a:spcPts val="0"/>
              </a:spcBef>
              <a:buClr>
                <a:schemeClr val="dk1"/>
              </a:buClr>
              <a:buSzPct val="78571"/>
              <a:buFont typeface="Arial"/>
              <a:buNone/>
            </a:pPr>
            <a:r>
              <a:rPr lang="en-US" sz="2000" b="1" dirty="0" smtClean="0">
                <a:solidFill>
                  <a:schemeClr val="dk1"/>
                </a:solidFill>
                <a:latin typeface="Times New Roman"/>
                <a:ea typeface="Times New Roman"/>
                <a:cs typeface="Times New Roman"/>
                <a:sym typeface="Times New Roman"/>
              </a:rPr>
              <a:t/>
            </a:r>
            <a:br>
              <a:rPr lang="en-US" sz="2000" b="1" dirty="0" smtClean="0">
                <a:solidFill>
                  <a:schemeClr val="dk1"/>
                </a:solidFill>
                <a:latin typeface="Times New Roman"/>
                <a:ea typeface="Times New Roman"/>
                <a:cs typeface="Times New Roman"/>
                <a:sym typeface="Times New Roman"/>
              </a:rPr>
            </a:br>
            <a:r>
              <a:rPr lang="en-US" sz="2000" b="1" dirty="0">
                <a:solidFill>
                  <a:schemeClr val="dk1"/>
                </a:solidFill>
                <a:latin typeface="Times New Roman"/>
                <a:ea typeface="Times New Roman"/>
                <a:cs typeface="Times New Roman"/>
                <a:sym typeface="Times New Roman"/>
              </a:rPr>
              <a:t/>
            </a:r>
            <a:br>
              <a:rPr lang="en-US" sz="2000" b="1" dirty="0">
                <a:solidFill>
                  <a:schemeClr val="dk1"/>
                </a:solidFill>
                <a:latin typeface="Times New Roman"/>
                <a:ea typeface="Times New Roman"/>
                <a:cs typeface="Times New Roman"/>
                <a:sym typeface="Times New Roman"/>
              </a:rPr>
            </a:br>
            <a:r>
              <a:rPr lang="en-US" sz="2000" b="1" dirty="0" smtClean="0">
                <a:solidFill>
                  <a:schemeClr val="dk1"/>
                </a:solidFill>
                <a:latin typeface="Times New Roman"/>
                <a:ea typeface="Times New Roman"/>
                <a:cs typeface="Times New Roman"/>
                <a:sym typeface="Times New Roman"/>
              </a:rPr>
              <a:t/>
            </a:r>
            <a:br>
              <a:rPr lang="en-US" sz="2000" b="1" dirty="0" smtClean="0">
                <a:solidFill>
                  <a:schemeClr val="dk1"/>
                </a:solidFill>
                <a:latin typeface="Times New Roman"/>
                <a:ea typeface="Times New Roman"/>
                <a:cs typeface="Times New Roman"/>
                <a:sym typeface="Times New Roman"/>
              </a:rPr>
            </a:br>
            <a:r>
              <a:rPr lang="en-US" sz="2000" b="1" dirty="0">
                <a:solidFill>
                  <a:schemeClr val="dk1"/>
                </a:solidFill>
                <a:latin typeface="Times New Roman"/>
                <a:ea typeface="Times New Roman"/>
                <a:cs typeface="Times New Roman"/>
                <a:sym typeface="Times New Roman"/>
              </a:rPr>
              <a:t/>
            </a:r>
            <a:br>
              <a:rPr lang="en-US" sz="2000" b="1" dirty="0">
                <a:solidFill>
                  <a:schemeClr val="dk1"/>
                </a:solidFill>
                <a:latin typeface="Times New Roman"/>
                <a:ea typeface="Times New Roman"/>
                <a:cs typeface="Times New Roman"/>
                <a:sym typeface="Times New Roman"/>
              </a:rPr>
            </a:br>
            <a:r>
              <a:rPr lang="en-US" sz="2000" b="1" dirty="0" smtClean="0">
                <a:solidFill>
                  <a:schemeClr val="dk1"/>
                </a:solidFill>
                <a:latin typeface="Times New Roman"/>
                <a:ea typeface="Times New Roman"/>
                <a:cs typeface="Times New Roman"/>
                <a:sym typeface="Times New Roman"/>
              </a:rPr>
              <a:t/>
            </a:r>
            <a:br>
              <a:rPr lang="en-US" sz="2000" b="1" dirty="0" smtClean="0">
                <a:solidFill>
                  <a:schemeClr val="dk1"/>
                </a:solidFill>
                <a:latin typeface="Times New Roman"/>
                <a:ea typeface="Times New Roman"/>
                <a:cs typeface="Times New Roman"/>
                <a:sym typeface="Times New Roman"/>
              </a:rPr>
            </a:br>
            <a:r>
              <a:rPr lang="en-US" sz="2000" b="1" dirty="0">
                <a:solidFill>
                  <a:schemeClr val="dk1"/>
                </a:solidFill>
                <a:latin typeface="Times New Roman"/>
                <a:ea typeface="Times New Roman"/>
                <a:cs typeface="Times New Roman"/>
                <a:sym typeface="Times New Roman"/>
              </a:rPr>
              <a:t/>
            </a:r>
            <a:br>
              <a:rPr lang="en-US" sz="2000" b="1" dirty="0">
                <a:solidFill>
                  <a:schemeClr val="dk1"/>
                </a:solidFill>
                <a:latin typeface="Times New Roman"/>
                <a:ea typeface="Times New Roman"/>
                <a:cs typeface="Times New Roman"/>
                <a:sym typeface="Times New Roman"/>
              </a:rPr>
            </a:br>
            <a:r>
              <a:rPr lang="en-US" sz="2000" b="1" dirty="0" smtClean="0">
                <a:solidFill>
                  <a:schemeClr val="dk1"/>
                </a:solidFill>
                <a:latin typeface="Times New Roman"/>
                <a:ea typeface="Times New Roman"/>
                <a:cs typeface="Times New Roman"/>
                <a:sym typeface="Times New Roman"/>
              </a:rPr>
              <a:t/>
            </a:r>
            <a:br>
              <a:rPr lang="en-US" sz="2000" b="1" dirty="0" smtClean="0">
                <a:solidFill>
                  <a:schemeClr val="dk1"/>
                </a:solidFill>
                <a:latin typeface="Times New Roman"/>
                <a:ea typeface="Times New Roman"/>
                <a:cs typeface="Times New Roman"/>
                <a:sym typeface="Times New Roman"/>
              </a:rPr>
            </a:br>
            <a:r>
              <a:rPr lang="en-US" sz="2000" b="1" dirty="0">
                <a:solidFill>
                  <a:schemeClr val="dk1"/>
                </a:solidFill>
                <a:latin typeface="Times New Roman"/>
                <a:ea typeface="Times New Roman"/>
                <a:cs typeface="Times New Roman"/>
                <a:sym typeface="Times New Roman"/>
              </a:rPr>
              <a:t/>
            </a:r>
            <a:br>
              <a:rPr lang="en-US" sz="2000" b="1" dirty="0">
                <a:solidFill>
                  <a:schemeClr val="dk1"/>
                </a:solidFill>
                <a:latin typeface="Times New Roman"/>
                <a:ea typeface="Times New Roman"/>
                <a:cs typeface="Times New Roman"/>
                <a:sym typeface="Times New Roman"/>
              </a:rPr>
            </a:br>
            <a:r>
              <a:rPr lang="ru" sz="2800" b="1" dirty="0" smtClean="0">
                <a:solidFill>
                  <a:schemeClr val="bg1"/>
                </a:solidFill>
                <a:latin typeface="Times New Roman"/>
                <a:ea typeface="Times New Roman"/>
                <a:cs typeface="Times New Roman"/>
                <a:sym typeface="Times New Roman"/>
              </a:rPr>
              <a:t>Оқулық </a:t>
            </a:r>
            <a:r>
              <a:rPr lang="ru" sz="2800" b="1" dirty="0">
                <a:solidFill>
                  <a:schemeClr val="bg1"/>
                </a:solidFill>
                <a:latin typeface="Times New Roman"/>
                <a:ea typeface="Times New Roman"/>
                <a:cs typeface="Times New Roman"/>
                <a:sym typeface="Times New Roman"/>
              </a:rPr>
              <a:t>жазуда қандай бағыт ұстау мақұл ...</a:t>
            </a:r>
          </a:p>
          <a:p>
            <a:pPr>
              <a:spcBef>
                <a:spcPts val="0"/>
              </a:spcBef>
              <a:buNone/>
            </a:pPr>
            <a:endParaRPr dirty="0"/>
          </a:p>
        </p:txBody>
      </p:sp>
      <p:sp>
        <p:nvSpPr>
          <p:cNvPr id="119" name="Shape 119"/>
          <p:cNvSpPr txBox="1">
            <a:spLocks noGrp="1"/>
          </p:cNvSpPr>
          <p:nvPr>
            <p:ph type="body" idx="1"/>
          </p:nvPr>
        </p:nvSpPr>
        <p:spPr>
          <a:xfrm>
            <a:off x="457200" y="1200150"/>
            <a:ext cx="8229600" cy="3630300"/>
          </a:xfrm>
          <a:prstGeom prst="rect">
            <a:avLst/>
          </a:prstGeom>
        </p:spPr>
        <p:txBody>
          <a:bodyPr lIns="91425" tIns="91425" rIns="91425" bIns="91425" anchor="t" anchorCtr="0">
            <a:noAutofit/>
          </a:bodyPr>
          <a:lstStyle/>
          <a:p>
            <a:r>
              <a:rPr lang="ru-RU" sz="2000" dirty="0">
                <a:solidFill>
                  <a:schemeClr val="accent1"/>
                </a:solidFill>
              </a:rPr>
              <a:t>А. </a:t>
            </a:r>
            <a:r>
              <a:rPr lang="ru-RU" sz="2000" dirty="0" err="1">
                <a:solidFill>
                  <a:schemeClr val="accent1"/>
                </a:solidFill>
              </a:rPr>
              <a:t>Шлейхер</a:t>
            </a:r>
            <a:r>
              <a:rPr lang="ru-RU" sz="2000" dirty="0">
                <a:solidFill>
                  <a:schemeClr val="accent1"/>
                </a:solidFill>
              </a:rPr>
              <a:t> </a:t>
            </a:r>
            <a:r>
              <a:rPr lang="ru-RU" sz="2000" dirty="0" err="1">
                <a:solidFill>
                  <a:schemeClr val="accent1"/>
                </a:solidFill>
              </a:rPr>
              <a:t>ғылыми</a:t>
            </a:r>
            <a:r>
              <a:rPr lang="ru-RU" sz="2000" dirty="0">
                <a:solidFill>
                  <a:schemeClr val="accent1"/>
                </a:solidFill>
              </a:rPr>
              <a:t> </a:t>
            </a:r>
            <a:r>
              <a:rPr lang="ru-RU" sz="2000" dirty="0" err="1">
                <a:solidFill>
                  <a:schemeClr val="accent1"/>
                </a:solidFill>
              </a:rPr>
              <a:t>зерттеулерінде</a:t>
            </a:r>
            <a:r>
              <a:rPr lang="ru-RU" sz="2000" dirty="0">
                <a:solidFill>
                  <a:schemeClr val="accent1"/>
                </a:solidFill>
              </a:rPr>
              <a:t> </a:t>
            </a:r>
            <a:r>
              <a:rPr lang="ru-RU" sz="2000" dirty="0" err="1">
                <a:solidFill>
                  <a:schemeClr val="accent1"/>
                </a:solidFill>
              </a:rPr>
              <a:t>В.фон</a:t>
            </a:r>
            <a:r>
              <a:rPr lang="ru-RU" sz="2000" dirty="0">
                <a:solidFill>
                  <a:schemeClr val="accent1"/>
                </a:solidFill>
              </a:rPr>
              <a:t> Гумбольдт </a:t>
            </a:r>
            <a:r>
              <a:rPr lang="ru-RU" sz="2000" dirty="0" err="1">
                <a:solidFill>
                  <a:schemeClr val="accent1"/>
                </a:solidFill>
              </a:rPr>
              <a:t>тұжырымдамаларының</a:t>
            </a:r>
            <a:r>
              <a:rPr lang="ru-RU" sz="2000" dirty="0">
                <a:solidFill>
                  <a:schemeClr val="accent1"/>
                </a:solidFill>
              </a:rPr>
              <a:t> </a:t>
            </a:r>
            <a:r>
              <a:rPr lang="ru-RU" sz="2000" dirty="0" err="1">
                <a:solidFill>
                  <a:schemeClr val="accent1"/>
                </a:solidFill>
              </a:rPr>
              <a:t>негізінде</a:t>
            </a:r>
            <a:r>
              <a:rPr lang="ru-RU" sz="2000" dirty="0">
                <a:solidFill>
                  <a:schemeClr val="accent1"/>
                </a:solidFill>
              </a:rPr>
              <a:t> </a:t>
            </a:r>
            <a:r>
              <a:rPr lang="ru-RU" sz="2000" dirty="0" err="1">
                <a:solidFill>
                  <a:schemeClr val="accent1"/>
                </a:solidFill>
              </a:rPr>
              <a:t>салыстырмалы-тарихи</a:t>
            </a:r>
            <a:r>
              <a:rPr lang="ru-RU" sz="2000" dirty="0">
                <a:solidFill>
                  <a:schemeClr val="accent1"/>
                </a:solidFill>
              </a:rPr>
              <a:t> </a:t>
            </a:r>
            <a:r>
              <a:rPr lang="ru-RU" sz="2000" dirty="0" err="1">
                <a:solidFill>
                  <a:schemeClr val="accent1"/>
                </a:solidFill>
              </a:rPr>
              <a:t>әдісті</a:t>
            </a:r>
            <a:r>
              <a:rPr lang="ru-RU" sz="2000" dirty="0">
                <a:solidFill>
                  <a:schemeClr val="accent1"/>
                </a:solidFill>
              </a:rPr>
              <a:t> </a:t>
            </a:r>
            <a:r>
              <a:rPr lang="ru-RU" sz="2000" dirty="0" err="1">
                <a:solidFill>
                  <a:schemeClr val="accent1"/>
                </a:solidFill>
              </a:rPr>
              <a:t>тереңдетіп</a:t>
            </a:r>
            <a:r>
              <a:rPr lang="ru-RU" sz="2000" dirty="0">
                <a:solidFill>
                  <a:schemeClr val="accent1"/>
                </a:solidFill>
              </a:rPr>
              <a:t> (</a:t>
            </a:r>
            <a:r>
              <a:rPr lang="ru-RU" sz="2000" dirty="0" err="1">
                <a:solidFill>
                  <a:schemeClr val="accent1"/>
                </a:solidFill>
              </a:rPr>
              <a:t>кейін</a:t>
            </a:r>
            <a:r>
              <a:rPr lang="ru-RU" sz="2000" dirty="0">
                <a:solidFill>
                  <a:schemeClr val="accent1"/>
                </a:solidFill>
              </a:rPr>
              <a:t> </a:t>
            </a:r>
            <a:r>
              <a:rPr lang="ru-RU" sz="2000" dirty="0" err="1">
                <a:solidFill>
                  <a:schemeClr val="accent1"/>
                </a:solidFill>
              </a:rPr>
              <a:t>басқаша</a:t>
            </a:r>
            <a:r>
              <a:rPr lang="ru-RU" sz="2000" dirty="0">
                <a:solidFill>
                  <a:schemeClr val="accent1"/>
                </a:solidFill>
              </a:rPr>
              <a:t> </a:t>
            </a:r>
            <a:r>
              <a:rPr lang="ru-RU" sz="2000" dirty="0" err="1">
                <a:solidFill>
                  <a:schemeClr val="accent1"/>
                </a:solidFill>
              </a:rPr>
              <a:t>бағыт</a:t>
            </a:r>
            <a:r>
              <a:rPr lang="ru-RU" sz="2000" dirty="0">
                <a:solidFill>
                  <a:schemeClr val="accent1"/>
                </a:solidFill>
              </a:rPr>
              <a:t> </a:t>
            </a:r>
            <a:r>
              <a:rPr lang="ru-RU" sz="2000" dirty="0" err="1">
                <a:solidFill>
                  <a:schemeClr val="accent1"/>
                </a:solidFill>
              </a:rPr>
              <a:t>ұстанғанымен</a:t>
            </a:r>
            <a:r>
              <a:rPr lang="ru-RU" sz="2000" dirty="0">
                <a:solidFill>
                  <a:schemeClr val="accent1"/>
                </a:solidFill>
              </a:rPr>
              <a:t>), </a:t>
            </a:r>
            <a:r>
              <a:rPr lang="ru-RU" sz="2000" dirty="0" err="1">
                <a:solidFill>
                  <a:schemeClr val="accent1"/>
                </a:solidFill>
              </a:rPr>
              <a:t>реконструкциялық</a:t>
            </a:r>
            <a:r>
              <a:rPr lang="ru-RU" sz="2000" dirty="0">
                <a:solidFill>
                  <a:schemeClr val="accent1"/>
                </a:solidFill>
              </a:rPr>
              <a:t> </a:t>
            </a:r>
            <a:r>
              <a:rPr lang="ru-RU" sz="2000" dirty="0" err="1">
                <a:solidFill>
                  <a:schemeClr val="accent1"/>
                </a:solidFill>
              </a:rPr>
              <a:t>әдісті</a:t>
            </a:r>
            <a:r>
              <a:rPr lang="ru-RU" sz="2000" dirty="0">
                <a:solidFill>
                  <a:schemeClr val="accent1"/>
                </a:solidFill>
              </a:rPr>
              <a:t> </a:t>
            </a:r>
            <a:r>
              <a:rPr lang="ru-RU" sz="2000" dirty="0" err="1">
                <a:solidFill>
                  <a:schemeClr val="accent1"/>
                </a:solidFill>
              </a:rPr>
              <a:t>жасап</a:t>
            </a:r>
            <a:r>
              <a:rPr lang="ru-RU" sz="2000" dirty="0">
                <a:solidFill>
                  <a:schemeClr val="accent1"/>
                </a:solidFill>
              </a:rPr>
              <a:t>, </a:t>
            </a:r>
            <a:r>
              <a:rPr lang="ru-RU" sz="2000" dirty="0" err="1">
                <a:solidFill>
                  <a:schemeClr val="accent1"/>
                </a:solidFill>
              </a:rPr>
              <a:t>компаративистиканың</a:t>
            </a:r>
            <a:r>
              <a:rPr lang="ru-RU" sz="2000" dirty="0">
                <a:solidFill>
                  <a:schemeClr val="accent1"/>
                </a:solidFill>
              </a:rPr>
              <a:t> </a:t>
            </a:r>
            <a:r>
              <a:rPr lang="ru-RU" sz="2000" dirty="0" err="1">
                <a:solidFill>
                  <a:schemeClr val="accent1"/>
                </a:solidFill>
              </a:rPr>
              <a:t>негізін</a:t>
            </a:r>
            <a:r>
              <a:rPr lang="ru-RU" sz="2000" dirty="0">
                <a:solidFill>
                  <a:schemeClr val="accent1"/>
                </a:solidFill>
              </a:rPr>
              <a:t> </a:t>
            </a:r>
            <a:r>
              <a:rPr lang="ru-RU" sz="2000" dirty="0" err="1">
                <a:solidFill>
                  <a:schemeClr val="accent1"/>
                </a:solidFill>
              </a:rPr>
              <a:t>қалаушылардың</a:t>
            </a:r>
            <a:r>
              <a:rPr lang="ru-RU" sz="2000" dirty="0">
                <a:solidFill>
                  <a:schemeClr val="accent1"/>
                </a:solidFill>
              </a:rPr>
              <a:t> </a:t>
            </a:r>
            <a:r>
              <a:rPr lang="ru-RU" sz="2000" dirty="0" err="1">
                <a:solidFill>
                  <a:schemeClr val="accent1"/>
                </a:solidFill>
              </a:rPr>
              <a:t>бірі</a:t>
            </a:r>
            <a:r>
              <a:rPr lang="ru-RU" sz="2000" dirty="0">
                <a:solidFill>
                  <a:schemeClr val="accent1"/>
                </a:solidFill>
              </a:rPr>
              <a:t> </a:t>
            </a:r>
            <a:r>
              <a:rPr lang="ru-RU" sz="2000" dirty="0" err="1">
                <a:solidFill>
                  <a:schemeClr val="accent1"/>
                </a:solidFill>
              </a:rPr>
              <a:t>болды</a:t>
            </a:r>
            <a:r>
              <a:rPr lang="ru-RU" sz="2000" dirty="0">
                <a:solidFill>
                  <a:schemeClr val="accent1"/>
                </a:solidFill>
              </a:rPr>
              <a:t>. </a:t>
            </a:r>
            <a:r>
              <a:rPr lang="ru-RU" sz="2000" dirty="0" err="1">
                <a:solidFill>
                  <a:schemeClr val="accent1"/>
                </a:solidFill>
              </a:rPr>
              <a:t>Тілді</a:t>
            </a:r>
            <a:r>
              <a:rPr lang="ru-RU" sz="2000" dirty="0">
                <a:solidFill>
                  <a:schemeClr val="accent1"/>
                </a:solidFill>
              </a:rPr>
              <a:t> </a:t>
            </a:r>
            <a:r>
              <a:rPr lang="ru-RU" sz="2000" dirty="0" err="1">
                <a:solidFill>
                  <a:schemeClr val="accent1"/>
                </a:solidFill>
              </a:rPr>
              <a:t>тірі</a:t>
            </a:r>
            <a:r>
              <a:rPr lang="ru-RU" sz="2000" dirty="0">
                <a:solidFill>
                  <a:schemeClr val="accent1"/>
                </a:solidFill>
              </a:rPr>
              <a:t> организм </a:t>
            </a:r>
            <a:r>
              <a:rPr lang="ru-RU" sz="2000" dirty="0" err="1">
                <a:solidFill>
                  <a:schemeClr val="accent1"/>
                </a:solidFill>
              </a:rPr>
              <a:t>ретінде</a:t>
            </a:r>
            <a:r>
              <a:rPr lang="ru-RU" sz="2000" dirty="0">
                <a:solidFill>
                  <a:schemeClr val="accent1"/>
                </a:solidFill>
              </a:rPr>
              <a:t> </a:t>
            </a:r>
            <a:r>
              <a:rPr lang="ru-RU" sz="2000" dirty="0" err="1">
                <a:solidFill>
                  <a:schemeClr val="accent1"/>
                </a:solidFill>
              </a:rPr>
              <a:t>бағалаудың</a:t>
            </a:r>
            <a:r>
              <a:rPr lang="ru-RU" sz="2000" dirty="0">
                <a:solidFill>
                  <a:schemeClr val="accent1"/>
                </a:solidFill>
              </a:rPr>
              <a:t> </a:t>
            </a:r>
            <a:r>
              <a:rPr lang="ru-RU" sz="2000" dirty="0" err="1">
                <a:solidFill>
                  <a:schemeClr val="accent1"/>
                </a:solidFill>
              </a:rPr>
              <a:t>әсерінен</a:t>
            </a:r>
            <a:r>
              <a:rPr lang="ru-RU" sz="2000" dirty="0">
                <a:solidFill>
                  <a:schemeClr val="accent1"/>
                </a:solidFill>
              </a:rPr>
              <a:t> </a:t>
            </a:r>
            <a:r>
              <a:rPr lang="ru-RU" sz="2000" dirty="0" err="1">
                <a:solidFill>
                  <a:schemeClr val="accent1"/>
                </a:solidFill>
              </a:rPr>
              <a:t>көптеген</a:t>
            </a:r>
            <a:r>
              <a:rPr lang="ru-RU" sz="2000" dirty="0">
                <a:solidFill>
                  <a:schemeClr val="accent1"/>
                </a:solidFill>
              </a:rPr>
              <a:t> </a:t>
            </a:r>
            <a:r>
              <a:rPr lang="ru-RU" sz="2000" dirty="0" err="1">
                <a:solidFill>
                  <a:schemeClr val="accent1"/>
                </a:solidFill>
              </a:rPr>
              <a:t>терім</a:t>
            </a:r>
            <a:r>
              <a:rPr lang="ru-RU" sz="2000" dirty="0">
                <a:solidFill>
                  <a:schemeClr val="accent1"/>
                </a:solidFill>
              </a:rPr>
              <a:t> </a:t>
            </a:r>
            <a:r>
              <a:rPr lang="ru-RU" sz="2000" dirty="0" err="1">
                <a:solidFill>
                  <a:schemeClr val="accent1"/>
                </a:solidFill>
              </a:rPr>
              <a:t>сөздерді</a:t>
            </a:r>
            <a:r>
              <a:rPr lang="ru-RU" sz="2000" dirty="0">
                <a:solidFill>
                  <a:schemeClr val="accent1"/>
                </a:solidFill>
              </a:rPr>
              <a:t> </a:t>
            </a:r>
            <a:r>
              <a:rPr lang="ru-RU" sz="2000" dirty="0" err="1">
                <a:solidFill>
                  <a:schemeClr val="accent1"/>
                </a:solidFill>
              </a:rPr>
              <a:t>биологиядан</a:t>
            </a:r>
            <a:r>
              <a:rPr lang="ru-RU" sz="2000" dirty="0">
                <a:solidFill>
                  <a:schemeClr val="accent1"/>
                </a:solidFill>
              </a:rPr>
              <a:t> </a:t>
            </a:r>
            <a:r>
              <a:rPr lang="ru-RU" sz="2000" dirty="0" err="1">
                <a:solidFill>
                  <a:schemeClr val="accent1"/>
                </a:solidFill>
              </a:rPr>
              <a:t>қабылдап</a:t>
            </a:r>
            <a:r>
              <a:rPr lang="ru-RU" sz="2000" dirty="0">
                <a:solidFill>
                  <a:schemeClr val="accent1"/>
                </a:solidFill>
              </a:rPr>
              <a:t> </a:t>
            </a:r>
            <a:r>
              <a:rPr lang="ru-RU" sz="2000" dirty="0" err="1">
                <a:solidFill>
                  <a:schemeClr val="accent1"/>
                </a:solidFill>
              </a:rPr>
              <a:t>енгізді</a:t>
            </a:r>
            <a:r>
              <a:rPr lang="ru-RU" sz="2000" dirty="0">
                <a:solidFill>
                  <a:schemeClr val="accent1"/>
                </a:solidFill>
              </a:rPr>
              <a:t>. </a:t>
            </a:r>
            <a:r>
              <a:rPr lang="ru-RU" sz="2000" dirty="0" err="1">
                <a:solidFill>
                  <a:schemeClr val="accent1"/>
                </a:solidFill>
              </a:rPr>
              <a:t>Мәселен</a:t>
            </a:r>
            <a:r>
              <a:rPr lang="ru-RU" sz="2000" dirty="0">
                <a:solidFill>
                  <a:schemeClr val="accent1"/>
                </a:solidFill>
              </a:rPr>
              <a:t> </a:t>
            </a:r>
            <a:r>
              <a:rPr lang="ru-RU" sz="2000" dirty="0" err="1">
                <a:solidFill>
                  <a:schemeClr val="accent1"/>
                </a:solidFill>
              </a:rPr>
              <a:t>қазіргі</a:t>
            </a:r>
            <a:r>
              <a:rPr lang="ru-RU" sz="2000" dirty="0">
                <a:solidFill>
                  <a:schemeClr val="accent1"/>
                </a:solidFill>
              </a:rPr>
              <a:t> </a:t>
            </a:r>
            <a:r>
              <a:rPr lang="ru-RU" sz="2000" dirty="0" err="1">
                <a:solidFill>
                  <a:schemeClr val="accent1"/>
                </a:solidFill>
              </a:rPr>
              <a:t>таңда</a:t>
            </a:r>
            <a:r>
              <a:rPr lang="ru-RU" sz="2000" dirty="0">
                <a:solidFill>
                  <a:schemeClr val="accent1"/>
                </a:solidFill>
              </a:rPr>
              <a:t> </a:t>
            </a:r>
            <a:r>
              <a:rPr lang="ru-RU" sz="2000" dirty="0" err="1">
                <a:solidFill>
                  <a:schemeClr val="accent1"/>
                </a:solidFill>
              </a:rPr>
              <a:t>жалпы</a:t>
            </a:r>
            <a:r>
              <a:rPr lang="ru-RU" sz="2000" dirty="0">
                <a:solidFill>
                  <a:schemeClr val="accent1"/>
                </a:solidFill>
              </a:rPr>
              <a:t> </a:t>
            </a:r>
            <a:r>
              <a:rPr lang="ru-RU" sz="2000" dirty="0" err="1">
                <a:solidFill>
                  <a:schemeClr val="accent1"/>
                </a:solidFill>
              </a:rPr>
              <a:t>тіл</a:t>
            </a:r>
            <a:r>
              <a:rPr lang="ru-RU" sz="2000" dirty="0">
                <a:solidFill>
                  <a:schemeClr val="accent1"/>
                </a:solidFill>
              </a:rPr>
              <a:t> </a:t>
            </a:r>
            <a:r>
              <a:rPr lang="ru-RU" sz="2000" dirty="0" err="1">
                <a:solidFill>
                  <a:schemeClr val="accent1"/>
                </a:solidFill>
              </a:rPr>
              <a:t>білімінде</a:t>
            </a:r>
            <a:r>
              <a:rPr lang="ru-RU" sz="2000" dirty="0">
                <a:solidFill>
                  <a:schemeClr val="accent1"/>
                </a:solidFill>
              </a:rPr>
              <a:t> </a:t>
            </a:r>
            <a:r>
              <a:rPr lang="ru-RU" sz="2000" dirty="0" err="1">
                <a:solidFill>
                  <a:schemeClr val="accent1"/>
                </a:solidFill>
              </a:rPr>
              <a:t>қолданылатын</a:t>
            </a:r>
            <a:r>
              <a:rPr lang="ru-RU" sz="2000" dirty="0">
                <a:solidFill>
                  <a:schemeClr val="accent1"/>
                </a:solidFill>
              </a:rPr>
              <a:t> «организм», </a:t>
            </a:r>
            <a:r>
              <a:rPr lang="ru-RU" sz="2000" dirty="0" err="1">
                <a:solidFill>
                  <a:schemeClr val="accent1"/>
                </a:solidFill>
              </a:rPr>
              <a:t>тіл</a:t>
            </a:r>
            <a:r>
              <a:rPr lang="ru-RU" sz="2000" dirty="0">
                <a:solidFill>
                  <a:schemeClr val="accent1"/>
                </a:solidFill>
              </a:rPr>
              <a:t> – </a:t>
            </a:r>
            <a:r>
              <a:rPr lang="ru-RU" sz="2000" dirty="0" err="1">
                <a:solidFill>
                  <a:schemeClr val="accent1"/>
                </a:solidFill>
              </a:rPr>
              <a:t>тірі</a:t>
            </a:r>
            <a:r>
              <a:rPr lang="ru-RU" sz="2000" dirty="0">
                <a:solidFill>
                  <a:schemeClr val="accent1"/>
                </a:solidFill>
              </a:rPr>
              <a:t> организм, </a:t>
            </a:r>
            <a:r>
              <a:rPr lang="ru-RU" sz="2000" dirty="0" err="1">
                <a:solidFill>
                  <a:schemeClr val="accent1"/>
                </a:solidFill>
              </a:rPr>
              <a:t>тілдер</a:t>
            </a:r>
            <a:r>
              <a:rPr lang="ru-RU" sz="2000" dirty="0">
                <a:solidFill>
                  <a:schemeClr val="accent1"/>
                </a:solidFill>
              </a:rPr>
              <a:t> </a:t>
            </a:r>
            <a:r>
              <a:rPr lang="ru-RU" sz="2000" dirty="0" err="1">
                <a:solidFill>
                  <a:schemeClr val="accent1"/>
                </a:solidFill>
              </a:rPr>
              <a:t>семьясы</a:t>
            </a:r>
            <a:r>
              <a:rPr lang="ru-RU" sz="2000" dirty="0">
                <a:solidFill>
                  <a:schemeClr val="accent1"/>
                </a:solidFill>
              </a:rPr>
              <a:t>, </a:t>
            </a:r>
            <a:r>
              <a:rPr lang="ru-RU" sz="2000" dirty="0" err="1">
                <a:solidFill>
                  <a:schemeClr val="accent1"/>
                </a:solidFill>
              </a:rPr>
              <a:t>тілдер</a:t>
            </a:r>
            <a:r>
              <a:rPr lang="ru-RU" sz="2000" dirty="0">
                <a:solidFill>
                  <a:schemeClr val="accent1"/>
                </a:solidFill>
              </a:rPr>
              <a:t> </a:t>
            </a:r>
            <a:r>
              <a:rPr lang="ru-RU" sz="2000" dirty="0" err="1">
                <a:solidFill>
                  <a:schemeClr val="accent1"/>
                </a:solidFill>
              </a:rPr>
              <a:t>туыстығы</a:t>
            </a:r>
            <a:r>
              <a:rPr lang="ru-RU" sz="2000" dirty="0">
                <a:solidFill>
                  <a:schemeClr val="accent1"/>
                </a:solidFill>
              </a:rPr>
              <a:t>, </a:t>
            </a:r>
            <a:r>
              <a:rPr lang="ru-RU" sz="2000" dirty="0" err="1">
                <a:solidFill>
                  <a:schemeClr val="accent1"/>
                </a:solidFill>
              </a:rPr>
              <a:t>тілдік</a:t>
            </a:r>
            <a:r>
              <a:rPr lang="ru-RU" sz="2000" dirty="0">
                <a:solidFill>
                  <a:schemeClr val="accent1"/>
                </a:solidFill>
              </a:rPr>
              <a:t> </a:t>
            </a:r>
            <a:r>
              <a:rPr lang="ru-RU" sz="2000" dirty="0" err="1">
                <a:solidFill>
                  <a:schemeClr val="accent1"/>
                </a:solidFill>
              </a:rPr>
              <a:t>бұтақтар</a:t>
            </a:r>
            <a:r>
              <a:rPr lang="ru-RU" sz="2000" dirty="0">
                <a:solidFill>
                  <a:schemeClr val="accent1"/>
                </a:solidFill>
              </a:rPr>
              <a:t>, </a:t>
            </a:r>
            <a:r>
              <a:rPr lang="ru-RU" sz="2000" dirty="0" err="1">
                <a:solidFill>
                  <a:schemeClr val="accent1"/>
                </a:solidFill>
              </a:rPr>
              <a:t>генеалогиялық</a:t>
            </a:r>
            <a:r>
              <a:rPr lang="ru-RU" sz="2000" dirty="0">
                <a:solidFill>
                  <a:schemeClr val="accent1"/>
                </a:solidFill>
              </a:rPr>
              <a:t> </a:t>
            </a:r>
            <a:r>
              <a:rPr lang="ru-RU" sz="2000" dirty="0" err="1">
                <a:solidFill>
                  <a:schemeClr val="accent1"/>
                </a:solidFill>
              </a:rPr>
              <a:t>тіл</a:t>
            </a:r>
            <a:r>
              <a:rPr lang="ru-RU" sz="2000" dirty="0">
                <a:solidFill>
                  <a:schemeClr val="accent1"/>
                </a:solidFill>
              </a:rPr>
              <a:t> </a:t>
            </a:r>
            <a:r>
              <a:rPr lang="ru-RU" sz="2000" dirty="0" err="1">
                <a:solidFill>
                  <a:schemeClr val="accent1"/>
                </a:solidFill>
              </a:rPr>
              <a:t>жүйесі</a:t>
            </a:r>
            <a:r>
              <a:rPr lang="ru-RU" sz="2000" dirty="0">
                <a:solidFill>
                  <a:schemeClr val="accent1"/>
                </a:solidFill>
              </a:rPr>
              <a:t>, </a:t>
            </a:r>
            <a:r>
              <a:rPr lang="ru-RU" sz="2000" dirty="0" err="1">
                <a:solidFill>
                  <a:schemeClr val="accent1"/>
                </a:solidFill>
              </a:rPr>
              <a:t>генеалогиялық</a:t>
            </a:r>
            <a:r>
              <a:rPr lang="ru-RU" sz="2000" dirty="0">
                <a:solidFill>
                  <a:schemeClr val="accent1"/>
                </a:solidFill>
              </a:rPr>
              <a:t> </a:t>
            </a:r>
            <a:r>
              <a:rPr lang="ru-RU" sz="2000" dirty="0" err="1">
                <a:solidFill>
                  <a:schemeClr val="accent1"/>
                </a:solidFill>
              </a:rPr>
              <a:t>шежіре</a:t>
            </a:r>
            <a:r>
              <a:rPr lang="ru-RU" sz="2000" dirty="0">
                <a:solidFill>
                  <a:schemeClr val="accent1"/>
                </a:solidFill>
              </a:rPr>
              <a:t> (древо) </a:t>
            </a:r>
            <a:r>
              <a:rPr lang="ru-RU" sz="2000" dirty="0" err="1">
                <a:solidFill>
                  <a:schemeClr val="accent1"/>
                </a:solidFill>
              </a:rPr>
              <a:t>сынды</a:t>
            </a:r>
            <a:r>
              <a:rPr lang="ru-RU" sz="2000" dirty="0">
                <a:solidFill>
                  <a:schemeClr val="accent1"/>
                </a:solidFill>
              </a:rPr>
              <a:t> </a:t>
            </a:r>
            <a:r>
              <a:rPr lang="ru-RU" sz="2000" dirty="0" err="1">
                <a:solidFill>
                  <a:schemeClr val="accent1"/>
                </a:solidFill>
              </a:rPr>
              <a:t>терімсөздер</a:t>
            </a:r>
            <a:r>
              <a:rPr lang="ru-RU" sz="2000" dirty="0">
                <a:solidFill>
                  <a:schemeClr val="accent1"/>
                </a:solidFill>
              </a:rPr>
              <a:t> А. </a:t>
            </a:r>
            <a:r>
              <a:rPr lang="ru-RU" sz="2000" dirty="0" err="1">
                <a:solidFill>
                  <a:schemeClr val="accent1"/>
                </a:solidFill>
              </a:rPr>
              <a:t>Шлейхердікі</a:t>
            </a:r>
            <a:r>
              <a:rPr lang="ru-RU" sz="2000" dirty="0">
                <a:solidFill>
                  <a:schemeClr val="accent1"/>
                </a:solidFill>
              </a:rPr>
              <a:t>. </a:t>
            </a:r>
            <a:endParaRPr sz="2000" dirty="0">
              <a:solidFill>
                <a:schemeClr val="accent1"/>
              </a:solidFill>
            </a:endParaRP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11510"/>
            <a:ext cx="6879600" cy="857400"/>
          </a:xfrm>
        </p:spPr>
        <p:txBody>
          <a:bodyPr/>
          <a:lstStyle/>
          <a:p>
            <a:r>
              <a:rPr lang="ru-RU" dirty="0" err="1">
                <a:solidFill>
                  <a:srgbClr val="FF0000"/>
                </a:solidFill>
              </a:rPr>
              <a:t>Көркем</a:t>
            </a:r>
            <a:r>
              <a:rPr lang="ru-RU" dirty="0">
                <a:solidFill>
                  <a:srgbClr val="FF0000"/>
                </a:solidFill>
              </a:rPr>
              <a:t> </a:t>
            </a:r>
            <a:r>
              <a:rPr lang="ru-RU" dirty="0" err="1">
                <a:solidFill>
                  <a:srgbClr val="FF0000"/>
                </a:solidFill>
              </a:rPr>
              <a:t>әдебиет</a:t>
            </a:r>
            <a:r>
              <a:rPr lang="ru-RU" dirty="0">
                <a:solidFill>
                  <a:srgbClr val="FF0000"/>
                </a:solidFill>
              </a:rPr>
              <a:t> </a:t>
            </a:r>
            <a:r>
              <a:rPr lang="ru-RU" dirty="0" err="1">
                <a:solidFill>
                  <a:srgbClr val="FF0000"/>
                </a:solidFill>
              </a:rPr>
              <a:t>оқымаймыз</a:t>
            </a:r>
            <a:r>
              <a:rPr lang="ru-RU" dirty="0">
                <a:solidFill>
                  <a:srgbClr val="FF0000"/>
                </a:solidFill>
              </a:rPr>
              <a:t> ба, </a:t>
            </a:r>
            <a:r>
              <a:rPr lang="ru-RU" dirty="0" err="1">
                <a:solidFill>
                  <a:srgbClr val="FF0000"/>
                </a:solidFill>
              </a:rPr>
              <a:t>оқыта</a:t>
            </a:r>
            <a:r>
              <a:rPr lang="ru-RU" dirty="0">
                <a:solidFill>
                  <a:srgbClr val="FF0000"/>
                </a:solidFill>
              </a:rPr>
              <a:t> </a:t>
            </a:r>
            <a:r>
              <a:rPr lang="ru-RU" dirty="0" err="1">
                <a:solidFill>
                  <a:srgbClr val="FF0000"/>
                </a:solidFill>
              </a:rPr>
              <a:t>алмаймыз</a:t>
            </a:r>
            <a:r>
              <a:rPr lang="ru-RU" dirty="0">
                <a:solidFill>
                  <a:srgbClr val="FF0000"/>
                </a:solidFill>
              </a:rPr>
              <a:t> ба? </a:t>
            </a:r>
          </a:p>
        </p:txBody>
      </p:sp>
      <p:sp>
        <p:nvSpPr>
          <p:cNvPr id="3" name="Текст 2"/>
          <p:cNvSpPr>
            <a:spLocks noGrp="1"/>
          </p:cNvSpPr>
          <p:nvPr>
            <p:ph type="body" idx="1"/>
          </p:nvPr>
        </p:nvSpPr>
        <p:spPr/>
        <p:txBody>
          <a:bodyPr/>
          <a:lstStyle/>
          <a:p>
            <a:endParaRPr lang="ru-RU" dirty="0" smtClean="0"/>
          </a:p>
          <a:p>
            <a:r>
              <a:rPr lang="ru-RU" dirty="0" err="1" smtClean="0"/>
              <a:t>Тілдің</a:t>
            </a:r>
            <a:r>
              <a:rPr lang="ru-RU" dirty="0" smtClean="0"/>
              <a:t> </a:t>
            </a:r>
            <a:r>
              <a:rPr lang="ru-RU" dirty="0"/>
              <a:t>тек </a:t>
            </a:r>
            <a:r>
              <a:rPr lang="ru-RU" dirty="0" err="1"/>
              <a:t>формальды</a:t>
            </a:r>
            <a:r>
              <a:rPr lang="ru-RU" dirty="0"/>
              <a:t> </a:t>
            </a:r>
            <a:r>
              <a:rPr lang="ru-RU" dirty="0" err="1"/>
              <a:t>жағын</a:t>
            </a:r>
            <a:r>
              <a:rPr lang="ru-RU" dirty="0"/>
              <a:t> </a:t>
            </a:r>
            <a:r>
              <a:rPr lang="ru-RU" dirty="0" err="1"/>
              <a:t>ғана</a:t>
            </a:r>
            <a:r>
              <a:rPr lang="ru-RU" dirty="0"/>
              <a:t> </a:t>
            </a:r>
            <a:r>
              <a:rPr lang="ru-RU" dirty="0" err="1"/>
              <a:t>айқындап</a:t>
            </a:r>
            <a:r>
              <a:rPr lang="ru-RU" dirty="0"/>
              <a:t>, </a:t>
            </a:r>
            <a:r>
              <a:rPr lang="ru-RU" dirty="0" err="1"/>
              <a:t>жіктеп</a:t>
            </a:r>
            <a:r>
              <a:rPr lang="ru-RU" dirty="0"/>
              <a:t>, </a:t>
            </a:r>
            <a:r>
              <a:rPr lang="ru-RU" dirty="0" err="1"/>
              <a:t>бөліп</a:t>
            </a:r>
            <a:r>
              <a:rPr lang="ru-RU" dirty="0"/>
              <a:t> </a:t>
            </a:r>
            <a:r>
              <a:rPr lang="ru-RU" dirty="0" err="1"/>
              <a:t>оқыту</a:t>
            </a:r>
            <a:r>
              <a:rPr lang="ru-RU" dirty="0"/>
              <a:t> </a:t>
            </a:r>
            <a:r>
              <a:rPr lang="ru-RU" dirty="0" err="1"/>
              <a:t>сөз</a:t>
            </a:r>
            <a:r>
              <a:rPr lang="ru-RU" dirty="0"/>
              <a:t> </a:t>
            </a:r>
            <a:r>
              <a:rPr lang="ru-RU" dirty="0" err="1"/>
              <a:t>мағынасын</a:t>
            </a:r>
            <a:r>
              <a:rPr lang="ru-RU" dirty="0"/>
              <a:t>, </a:t>
            </a:r>
            <a:r>
              <a:rPr lang="ru-RU" dirty="0" err="1"/>
              <a:t>мәнін</a:t>
            </a:r>
            <a:r>
              <a:rPr lang="ru-RU" dirty="0"/>
              <a:t> </a:t>
            </a:r>
            <a:r>
              <a:rPr lang="ru-RU" dirty="0" err="1"/>
              <a:t>анықтауға</a:t>
            </a:r>
            <a:r>
              <a:rPr lang="ru-RU" dirty="0"/>
              <a:t> </a:t>
            </a:r>
            <a:r>
              <a:rPr lang="ru-RU" dirty="0" err="1"/>
              <a:t>мүмкіндік</a:t>
            </a:r>
            <a:r>
              <a:rPr lang="ru-RU" dirty="0"/>
              <a:t> </a:t>
            </a:r>
            <a:r>
              <a:rPr lang="ru-RU" dirty="0" err="1" smtClean="0"/>
              <a:t>бермейді</a:t>
            </a:r>
            <a:r>
              <a:rPr lang="ru-RU" dirty="0" smtClean="0"/>
              <a:t>.</a:t>
            </a:r>
            <a:endParaRPr lang="ru-RU" dirty="0"/>
          </a:p>
        </p:txBody>
      </p:sp>
    </p:spTree>
    <p:extLst>
      <p:ext uri="{BB962C8B-B14F-4D97-AF65-F5344CB8AC3E}">
        <p14:creationId xmlns:p14="http://schemas.microsoft.com/office/powerpoint/2010/main" val="3428025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05978"/>
            <a:ext cx="6879600" cy="1069628"/>
          </a:xfrm>
          <a:prstGeom prst="rect">
            <a:avLst/>
          </a:prstGeom>
        </p:spPr>
        <p:txBody>
          <a:bodyPr lIns="91425" tIns="91425" rIns="91425" bIns="91425" anchor="b" anchorCtr="0">
            <a:noAutofit/>
          </a:bodyPr>
          <a:lstStyle/>
          <a:p>
            <a:r>
              <a:rPr lang="en-US" dirty="0" smtClean="0"/>
              <a:t/>
            </a:r>
            <a:br>
              <a:rPr lang="en-US" dirty="0" smtClean="0"/>
            </a:br>
            <a:r>
              <a:rPr lang="en-US" dirty="0"/>
              <a:t/>
            </a:r>
            <a:br>
              <a:rPr lang="en-US" dirty="0"/>
            </a:br>
            <a:r>
              <a:rPr lang="ru-RU" dirty="0" err="1" smtClean="0">
                <a:solidFill>
                  <a:srgbClr val="FF0000"/>
                </a:solidFill>
              </a:rPr>
              <a:t>Көркем</a:t>
            </a:r>
            <a:r>
              <a:rPr lang="ru-RU" dirty="0" smtClean="0">
                <a:solidFill>
                  <a:srgbClr val="FF0000"/>
                </a:solidFill>
              </a:rPr>
              <a:t> </a:t>
            </a:r>
            <a:r>
              <a:rPr lang="ru-RU" dirty="0" err="1">
                <a:solidFill>
                  <a:srgbClr val="FF0000"/>
                </a:solidFill>
              </a:rPr>
              <a:t>әдебиет</a:t>
            </a:r>
            <a:r>
              <a:rPr lang="ru-RU" dirty="0">
                <a:solidFill>
                  <a:srgbClr val="FF0000"/>
                </a:solidFill>
              </a:rPr>
              <a:t> </a:t>
            </a:r>
            <a:r>
              <a:rPr lang="ru-RU" dirty="0" err="1">
                <a:solidFill>
                  <a:srgbClr val="FF0000"/>
                </a:solidFill>
              </a:rPr>
              <a:t>оқымаймыз</a:t>
            </a:r>
            <a:r>
              <a:rPr lang="ru-RU" dirty="0">
                <a:solidFill>
                  <a:srgbClr val="FF0000"/>
                </a:solidFill>
              </a:rPr>
              <a:t> ба, </a:t>
            </a:r>
            <a:r>
              <a:rPr lang="ru-RU" dirty="0" err="1">
                <a:solidFill>
                  <a:srgbClr val="FF0000"/>
                </a:solidFill>
              </a:rPr>
              <a:t>оқыта</a:t>
            </a:r>
            <a:r>
              <a:rPr lang="ru-RU" dirty="0">
                <a:solidFill>
                  <a:srgbClr val="FF0000"/>
                </a:solidFill>
              </a:rPr>
              <a:t> </a:t>
            </a:r>
            <a:r>
              <a:rPr lang="ru-RU" dirty="0" err="1">
                <a:solidFill>
                  <a:srgbClr val="FF0000"/>
                </a:solidFill>
              </a:rPr>
              <a:t>алмаймыз</a:t>
            </a:r>
            <a:r>
              <a:rPr lang="ru-RU" dirty="0">
                <a:solidFill>
                  <a:srgbClr val="FF0000"/>
                </a:solidFill>
              </a:rPr>
              <a:t> ба? </a:t>
            </a:r>
            <a:endParaRPr dirty="0">
              <a:solidFill>
                <a:srgbClr val="FF0000"/>
              </a:solidFill>
            </a:endParaRPr>
          </a:p>
        </p:txBody>
      </p:sp>
      <p:sp>
        <p:nvSpPr>
          <p:cNvPr id="125" name="Shape 125"/>
          <p:cNvSpPr txBox="1">
            <a:spLocks noGrp="1"/>
          </p:cNvSpPr>
          <p:nvPr>
            <p:ph type="body" idx="1"/>
          </p:nvPr>
        </p:nvSpPr>
        <p:spPr>
          <a:xfrm>
            <a:off x="457200" y="1200150"/>
            <a:ext cx="8229600" cy="3630300"/>
          </a:xfrm>
          <a:prstGeom prst="rect">
            <a:avLst/>
          </a:prstGeom>
        </p:spPr>
        <p:txBody>
          <a:bodyPr lIns="91425" tIns="91425" rIns="91425" bIns="91425" anchor="t" anchorCtr="0">
            <a:noAutofit/>
          </a:bodyPr>
          <a:lstStyle/>
          <a:p>
            <a:r>
              <a:rPr lang="ru-RU" sz="2400" dirty="0" err="1">
                <a:latin typeface="Times New Roman" panose="02020603050405020304" pitchFamily="18" charset="0"/>
                <a:cs typeface="Times New Roman" panose="02020603050405020304" pitchFamily="18" charset="0"/>
              </a:rPr>
              <a:t>Мұғалім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екі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аптада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барлық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оқушыларды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кітапханаға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ертіп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барып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екі-үш</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кітап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алдыртады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әрі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оған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арнайы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уақыт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бөлінеді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Содан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соң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әр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баланың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қолына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аптаға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арналған</a:t>
            </a:r>
            <a:r>
              <a:rPr lang="ru-RU" sz="2400" dirty="0">
                <a:latin typeface="Times New Roman" panose="02020603050405020304" pitchFamily="18" charset="0"/>
                <a:cs typeface="Times New Roman" panose="02020603050405020304" pitchFamily="18" charset="0"/>
              </a:rPr>
              <a:t> ЕСЕП </a:t>
            </a:r>
            <a:r>
              <a:rPr lang="ru-RU" sz="2400" dirty="0" err="1">
                <a:latin typeface="Times New Roman" panose="02020603050405020304" pitchFamily="18" charset="0"/>
                <a:cs typeface="Times New Roman" panose="02020603050405020304" pitchFamily="18" charset="0"/>
              </a:rPr>
              <a:t>парақшасы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үлестіріледі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Аптада</a:t>
            </a:r>
            <a:r>
              <a:rPr lang="ru-RU" sz="2400" dirty="0">
                <a:latin typeface="Times New Roman" panose="02020603050405020304" pitchFamily="18" charset="0"/>
                <a:cs typeface="Times New Roman" panose="02020603050405020304" pitchFamily="18" charset="0"/>
              </a:rPr>
              <a:t> бала </a:t>
            </a:r>
            <a:r>
              <a:rPr lang="ru-RU" sz="2400" dirty="0" err="1">
                <a:latin typeface="Times New Roman" panose="02020603050405020304" pitchFamily="18" charset="0"/>
                <a:cs typeface="Times New Roman" panose="02020603050405020304" pitchFamily="18" charset="0"/>
              </a:rPr>
              <a:t>тоқсан</a:t>
            </a:r>
            <a:r>
              <a:rPr lang="ru-RU" sz="2400" dirty="0">
                <a:latin typeface="Times New Roman" panose="02020603050405020304" pitchFamily="18" charset="0"/>
                <a:cs typeface="Times New Roman" panose="02020603050405020304" pitchFamily="18" charset="0"/>
              </a:rPr>
              <a:t> минут </a:t>
            </a:r>
            <a:r>
              <a:rPr lang="ru-RU" sz="2400" dirty="0" err="1">
                <a:latin typeface="Times New Roman" panose="02020603050405020304" pitchFamily="18" charset="0"/>
                <a:cs typeface="Times New Roman" panose="02020603050405020304" pitchFamily="18" charset="0"/>
              </a:rPr>
              <a:t>кітап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оқуы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керек</a:t>
            </a:r>
            <a:r>
              <a:rPr lang="ru-RU" sz="2400" dirty="0">
                <a:latin typeface="Times New Roman" panose="02020603050405020304" pitchFamily="18" charset="0"/>
                <a:cs typeface="Times New Roman" panose="02020603050405020304" pitchFamily="18" charset="0"/>
              </a:rPr>
              <a:t> те, </a:t>
            </a:r>
            <a:r>
              <a:rPr lang="ru-RU" sz="2400" dirty="0" err="1">
                <a:latin typeface="Times New Roman" panose="02020603050405020304" pitchFamily="18" charset="0"/>
                <a:cs typeface="Times New Roman" panose="02020603050405020304" pitchFamily="18" charset="0"/>
              </a:rPr>
              <a:t>оқылғанын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растап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ата-анасы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қол</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қойып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беруі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қажет</a:t>
            </a:r>
            <a:r>
              <a:rPr lang="ru-RU" sz="2400" dirty="0">
                <a:latin typeface="Times New Roman" panose="02020603050405020304" pitchFamily="18" charset="0"/>
                <a:cs typeface="Times New Roman" panose="02020603050405020304" pitchFamily="18" charset="0"/>
              </a:rPr>
              <a:t>. Осы </a:t>
            </a:r>
            <a:r>
              <a:rPr lang="ru-RU" sz="2400" dirty="0" err="1">
                <a:latin typeface="Times New Roman" panose="02020603050405020304" pitchFamily="18" charset="0"/>
                <a:cs typeface="Times New Roman" panose="02020603050405020304" pitchFamily="18" charset="0"/>
              </a:rPr>
              <a:t>жолмен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оқушы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аптада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бір-екі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кітап</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оқиды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қызығады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дағдыланады</a:t>
            </a:r>
            <a:r>
              <a:rPr lang="ru-RU" sz="2400" dirty="0">
                <a:latin typeface="Times New Roman" panose="02020603050405020304" pitchFamily="18" charset="0"/>
                <a:cs typeface="Times New Roman" panose="02020603050405020304" pitchFamily="18" charset="0"/>
              </a:rPr>
              <a:t>. </a:t>
            </a:r>
            <a:endParaRPr sz="2400" dirty="0">
              <a:latin typeface="Times New Roman" panose="02020603050405020304" pitchFamily="18" charset="0"/>
              <a:cs typeface="Times New Roman" panose="02020603050405020304" pitchFamily="18" charset="0"/>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a:solidFill>
                  <a:schemeClr val="accent1"/>
                </a:solidFill>
              </a:rPr>
              <a:t>Баланы «</a:t>
            </a:r>
            <a:r>
              <a:rPr lang="ru-RU" sz="3200" dirty="0" err="1">
                <a:solidFill>
                  <a:schemeClr val="accent1"/>
                </a:solidFill>
              </a:rPr>
              <a:t>үзіндімен</a:t>
            </a:r>
            <a:r>
              <a:rPr lang="ru-RU" sz="3200" dirty="0">
                <a:solidFill>
                  <a:schemeClr val="accent1"/>
                </a:solidFill>
              </a:rPr>
              <a:t>» </a:t>
            </a:r>
            <a:r>
              <a:rPr lang="ru-RU" sz="3200" dirty="0" err="1">
                <a:solidFill>
                  <a:schemeClr val="accent1"/>
                </a:solidFill>
              </a:rPr>
              <a:t>үздіктірмесек</a:t>
            </a:r>
            <a:endParaRPr lang="ru-RU" sz="3200" dirty="0">
              <a:solidFill>
                <a:schemeClr val="accent1"/>
              </a:solidFill>
            </a:endParaRPr>
          </a:p>
        </p:txBody>
      </p:sp>
      <p:sp>
        <p:nvSpPr>
          <p:cNvPr id="3" name="Текст 2"/>
          <p:cNvSpPr>
            <a:spLocks noGrp="1"/>
          </p:cNvSpPr>
          <p:nvPr>
            <p:ph type="body" idx="1"/>
          </p:nvPr>
        </p:nvSpPr>
        <p:spPr/>
        <p:txBody>
          <a:bodyPr/>
          <a:lstStyle/>
          <a:p>
            <a:r>
              <a:rPr lang="ru-RU" sz="2800" dirty="0" err="1" smtClean="0">
                <a:solidFill>
                  <a:schemeClr val="accent1">
                    <a:lumMod val="40000"/>
                    <a:lumOff val="60000"/>
                  </a:schemeClr>
                </a:solidFill>
                <a:latin typeface="Times New Roman" panose="02020603050405020304" pitchFamily="18" charset="0"/>
                <a:cs typeface="Times New Roman" panose="02020603050405020304" pitchFamily="18" charset="0"/>
              </a:rPr>
              <a:t>Мектепке</a:t>
            </a:r>
            <a:r>
              <a:rPr lang="ru-RU" sz="2800" dirty="0" smtClean="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арналған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қазақ</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тілі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мен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қазақ</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әдебиеті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оқулықтары</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мен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хрестоматияларда</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романнан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үзінді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беріп</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тіпті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өлеңдерді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үзіп-жұлқып</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беріп</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жатамыз</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Тегінде</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үзінді</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беріп</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үздіктірмей-ақ</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шығармашылығынан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сыр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тарту</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үшін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шағын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әңгімелерін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өлеңдерін</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толық</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беру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мақұл</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ма</a:t>
            </a:r>
            <a:r>
              <a:rPr lang="ru-RU" sz="2800"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ru-RU" sz="2800" dirty="0" err="1">
                <a:solidFill>
                  <a:schemeClr val="accent1">
                    <a:lumMod val="40000"/>
                    <a:lumOff val="60000"/>
                  </a:schemeClr>
                </a:solidFill>
                <a:latin typeface="Times New Roman" panose="02020603050405020304" pitchFamily="18" charset="0"/>
                <a:cs typeface="Times New Roman" panose="02020603050405020304" pitchFamily="18" charset="0"/>
              </a:rPr>
              <a:t>деймін</a:t>
            </a:r>
            <a:r>
              <a:rPr lang="ru-RU" dirty="0">
                <a:solidFill>
                  <a:srgbClr val="FF0000"/>
                </a:solidFill>
              </a:rPr>
              <a:t>. </a:t>
            </a:r>
          </a:p>
        </p:txBody>
      </p:sp>
    </p:spTree>
    <p:extLst>
      <p:ext uri="{BB962C8B-B14F-4D97-AF65-F5344CB8AC3E}">
        <p14:creationId xmlns:p14="http://schemas.microsoft.com/office/powerpoint/2010/main" val="585055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Гармонияға негізделген бақ</a:t>
            </a:r>
            <a:endParaRPr lang="ru-RU" dirty="0"/>
          </a:p>
        </p:txBody>
      </p:sp>
      <p:sp>
        <p:nvSpPr>
          <p:cNvPr id="3" name="Текст 2"/>
          <p:cNvSpPr>
            <a:spLocks noGrp="1"/>
          </p:cNvSpPr>
          <p:nvPr>
            <p:ph type="body" idx="1"/>
          </p:nvPr>
        </p:nvSpPr>
        <p:spPr>
          <a:xfrm>
            <a:off x="3851920" y="1131590"/>
            <a:ext cx="4834880" cy="3698860"/>
          </a:xfrm>
        </p:spPr>
        <p:txBody>
          <a:bodyPr/>
          <a:lstStyle/>
          <a:p>
            <a:r>
              <a:rPr lang="ru-RU" sz="2000" dirty="0" smtClean="0"/>
              <a:t>Студентке </a:t>
            </a:r>
            <a:r>
              <a:rPr lang="ru-RU" sz="2000" dirty="0" err="1"/>
              <a:t>аздаған</a:t>
            </a:r>
            <a:r>
              <a:rPr lang="ru-RU" sz="2000" dirty="0"/>
              <a:t> </a:t>
            </a:r>
            <a:r>
              <a:rPr lang="ru-RU" sz="2000" dirty="0" err="1"/>
              <a:t>жер</a:t>
            </a:r>
            <a:r>
              <a:rPr lang="ru-RU" sz="2000" dirty="0"/>
              <a:t> </a:t>
            </a:r>
            <a:r>
              <a:rPr lang="ru-RU" sz="2000" dirty="0" err="1"/>
              <a:t>бөлініп</a:t>
            </a:r>
            <a:r>
              <a:rPr lang="ru-RU" sz="2000" dirty="0"/>
              <a:t> </a:t>
            </a:r>
            <a:r>
              <a:rPr lang="ru-RU" sz="2000" dirty="0" err="1"/>
              <a:t>берілген</a:t>
            </a:r>
            <a:r>
              <a:rPr lang="ru-RU" sz="2000" dirty="0"/>
              <a:t>, </a:t>
            </a:r>
            <a:r>
              <a:rPr lang="ru-RU" sz="2000" dirty="0" err="1"/>
              <a:t>соған</a:t>
            </a:r>
            <a:r>
              <a:rPr lang="ru-RU" sz="2000" dirty="0"/>
              <a:t> </a:t>
            </a:r>
            <a:r>
              <a:rPr lang="ru-RU" sz="2000" dirty="0" err="1"/>
              <a:t>өздері</a:t>
            </a:r>
            <a:r>
              <a:rPr lang="ru-RU" sz="2000" dirty="0"/>
              <a:t> </a:t>
            </a:r>
            <a:r>
              <a:rPr lang="ru-RU" sz="2000" dirty="0" err="1"/>
              <a:t>егеді</a:t>
            </a:r>
            <a:r>
              <a:rPr lang="ru-RU" sz="2000" dirty="0"/>
              <a:t>, </a:t>
            </a:r>
            <a:r>
              <a:rPr lang="ru-RU" sz="2000" dirty="0" err="1"/>
              <a:t>күтіп</a:t>
            </a:r>
            <a:r>
              <a:rPr lang="ru-RU" sz="2000" dirty="0"/>
              <a:t> </a:t>
            </a:r>
            <a:r>
              <a:rPr lang="ru-RU" sz="2000" dirty="0" err="1"/>
              <a:t>баптайды</a:t>
            </a:r>
            <a:r>
              <a:rPr lang="ru-RU" sz="2000" dirty="0"/>
              <a:t>, </a:t>
            </a:r>
            <a:r>
              <a:rPr lang="ru-RU" sz="2000" dirty="0" err="1"/>
              <a:t>аттарын</a:t>
            </a:r>
            <a:r>
              <a:rPr lang="ru-RU" sz="2000" dirty="0"/>
              <a:t> </a:t>
            </a:r>
            <a:r>
              <a:rPr lang="ru-RU" sz="2000" dirty="0" err="1"/>
              <a:t>тасқа</a:t>
            </a:r>
            <a:r>
              <a:rPr lang="ru-RU" sz="2000" dirty="0"/>
              <a:t> </a:t>
            </a:r>
            <a:r>
              <a:rPr lang="ru-RU" sz="2000" dirty="0" err="1"/>
              <a:t>қашап</a:t>
            </a:r>
            <a:r>
              <a:rPr lang="ru-RU" sz="2000" dirty="0"/>
              <a:t>, </a:t>
            </a:r>
            <a:r>
              <a:rPr lang="ru-RU" sz="2000" dirty="0" err="1"/>
              <a:t>ағашқа</a:t>
            </a:r>
            <a:r>
              <a:rPr lang="ru-RU" sz="2000" dirty="0"/>
              <a:t> </a:t>
            </a:r>
            <a:r>
              <a:rPr lang="ru-RU" sz="2000" dirty="0" err="1"/>
              <a:t>кертіп</a:t>
            </a:r>
            <a:r>
              <a:rPr lang="ru-RU" sz="2000" dirty="0"/>
              <a:t> </a:t>
            </a:r>
            <a:r>
              <a:rPr lang="ru-RU" sz="2000" dirty="0" err="1"/>
              <a:t>жазып</a:t>
            </a:r>
            <a:r>
              <a:rPr lang="ru-RU" sz="2000" dirty="0"/>
              <a:t> </a:t>
            </a:r>
            <a:r>
              <a:rPr lang="ru-RU" sz="2000" dirty="0" err="1"/>
              <a:t>қояды</a:t>
            </a:r>
            <a:r>
              <a:rPr lang="ru-RU" sz="2000" dirty="0"/>
              <a:t>. Сан </a:t>
            </a:r>
            <a:r>
              <a:rPr lang="ru-RU" sz="2000" dirty="0" err="1"/>
              <a:t>алуан</a:t>
            </a:r>
            <a:r>
              <a:rPr lang="ru-RU" sz="2000" dirty="0"/>
              <a:t>, </a:t>
            </a:r>
            <a:r>
              <a:rPr lang="ru-RU" sz="2000" dirty="0" err="1"/>
              <a:t>ішкі</a:t>
            </a:r>
            <a:r>
              <a:rPr lang="ru-RU" sz="2000" dirty="0"/>
              <a:t> </a:t>
            </a:r>
            <a:r>
              <a:rPr lang="ru-RU" sz="2000" dirty="0" err="1"/>
              <a:t>гармонияға</a:t>
            </a:r>
            <a:r>
              <a:rPr lang="ru-RU" sz="2000" dirty="0"/>
              <a:t> </a:t>
            </a:r>
            <a:r>
              <a:rPr lang="ru-RU" sz="2000" dirty="0" err="1"/>
              <a:t>негізделген</a:t>
            </a:r>
            <a:r>
              <a:rPr lang="ru-RU" sz="2000" dirty="0"/>
              <a:t> </a:t>
            </a:r>
            <a:r>
              <a:rPr lang="ru-RU" sz="2000" dirty="0" err="1"/>
              <a:t>бақ</a:t>
            </a:r>
            <a:r>
              <a:rPr lang="ru-RU" sz="2000" dirty="0"/>
              <a:t> </a:t>
            </a:r>
            <a:r>
              <a:rPr lang="ru-RU" sz="2000" dirty="0" err="1"/>
              <a:t>көз</a:t>
            </a:r>
            <a:r>
              <a:rPr lang="ru-RU" sz="2000" dirty="0"/>
              <a:t> </a:t>
            </a:r>
            <a:r>
              <a:rPr lang="ru-RU" sz="2000" dirty="0" err="1"/>
              <a:t>тартарлықтай</a:t>
            </a:r>
            <a:r>
              <a:rPr lang="ru-RU" sz="2000" dirty="0"/>
              <a:t>. </a:t>
            </a:r>
            <a:r>
              <a:rPr lang="ru-RU" sz="2000" dirty="0" err="1"/>
              <a:t>Көңіл</a:t>
            </a:r>
            <a:r>
              <a:rPr lang="ru-RU" sz="2000" dirty="0"/>
              <a:t> </a:t>
            </a:r>
            <a:r>
              <a:rPr lang="ru-RU" sz="2000" dirty="0" err="1"/>
              <a:t>көншиді</a:t>
            </a:r>
            <a:r>
              <a:rPr lang="ru-RU" sz="2000" dirty="0"/>
              <a:t>. </a:t>
            </a:r>
            <a:r>
              <a:rPr lang="ru-RU" sz="2000" dirty="0" err="1"/>
              <a:t>Жақсы</a:t>
            </a:r>
            <a:r>
              <a:rPr lang="ru-RU" sz="2000" dirty="0"/>
              <a:t>  </a:t>
            </a:r>
            <a:r>
              <a:rPr lang="ru-RU" sz="2000" dirty="0" err="1"/>
              <a:t>саябаққа</a:t>
            </a:r>
            <a:r>
              <a:rPr lang="ru-RU" sz="2000" dirty="0"/>
              <a:t> </a:t>
            </a:r>
            <a:r>
              <a:rPr lang="ru-RU" sz="2000" dirty="0" err="1"/>
              <a:t>айналған</a:t>
            </a:r>
            <a:r>
              <a:rPr lang="ru-RU" sz="2000" dirty="0"/>
              <a:t>. </a:t>
            </a:r>
            <a:r>
              <a:rPr lang="ru-RU" sz="2000" dirty="0" err="1"/>
              <a:t>Бастысы</a:t>
            </a:r>
            <a:r>
              <a:rPr lang="ru-RU" sz="2000" dirty="0"/>
              <a:t>, </a:t>
            </a:r>
            <a:r>
              <a:rPr lang="ru-RU" sz="2000" dirty="0" err="1"/>
              <a:t>ішіндегі</a:t>
            </a:r>
            <a:r>
              <a:rPr lang="ru-RU" sz="2000" dirty="0"/>
              <a:t> </a:t>
            </a:r>
            <a:r>
              <a:rPr lang="ru-RU" sz="2000" dirty="0" err="1"/>
              <a:t>егілген</a:t>
            </a:r>
            <a:r>
              <a:rPr lang="ru-RU" sz="2000" dirty="0"/>
              <a:t> </a:t>
            </a:r>
            <a:r>
              <a:rPr lang="ru-RU" sz="2000" dirty="0" err="1"/>
              <a:t>өсімдіктер</a:t>
            </a:r>
            <a:r>
              <a:rPr lang="ru-RU" sz="2000" dirty="0"/>
              <a:t> мен </a:t>
            </a:r>
            <a:r>
              <a:rPr lang="ru-RU" sz="2000" dirty="0" err="1"/>
              <a:t>гүлдер</a:t>
            </a:r>
            <a:r>
              <a:rPr lang="ru-RU" sz="2000" dirty="0"/>
              <a:t> </a:t>
            </a:r>
            <a:r>
              <a:rPr lang="ru-RU" sz="2000" dirty="0" err="1"/>
              <a:t>әрқилы</a:t>
            </a:r>
            <a:r>
              <a:rPr lang="ru-RU" sz="2000" dirty="0"/>
              <a:t>, </a:t>
            </a:r>
            <a:r>
              <a:rPr lang="ru-RU" sz="2000" dirty="0" err="1"/>
              <a:t>әр</a:t>
            </a:r>
            <a:r>
              <a:rPr lang="ru-RU" sz="2000" dirty="0"/>
              <a:t> </a:t>
            </a:r>
            <a:r>
              <a:rPr lang="ru-RU" sz="2000" dirty="0" err="1"/>
              <a:t>түрлі</a:t>
            </a:r>
            <a:r>
              <a:rPr lang="ru-RU" sz="2000" dirty="0"/>
              <a:t> </a:t>
            </a:r>
            <a:r>
              <a:rPr lang="ru-RU" sz="2000" dirty="0" err="1"/>
              <a:t>нақышта</a:t>
            </a:r>
            <a:r>
              <a:rPr lang="ru-RU" sz="2000" dirty="0"/>
              <a:t>, </a:t>
            </a:r>
            <a:r>
              <a:rPr lang="ru-RU" sz="2000" dirty="0" err="1"/>
              <a:t>өзіндік</a:t>
            </a:r>
            <a:r>
              <a:rPr lang="ru-RU" sz="2000" dirty="0"/>
              <a:t> </a:t>
            </a:r>
            <a:r>
              <a:rPr lang="ru-RU" sz="2000" dirty="0" err="1"/>
              <a:t>өрнекте</a:t>
            </a:r>
            <a:r>
              <a:rPr lang="ru-RU" sz="2000" dirty="0"/>
              <a:t>, </a:t>
            </a:r>
            <a:r>
              <a:rPr lang="ru-RU" sz="2000" dirty="0" err="1"/>
              <a:t>алайда</a:t>
            </a:r>
            <a:r>
              <a:rPr lang="ru-RU" sz="2000" dirty="0"/>
              <a:t> </a:t>
            </a:r>
            <a:r>
              <a:rPr lang="ru-RU" sz="2000" dirty="0" err="1"/>
              <a:t>барлығы</a:t>
            </a:r>
            <a:r>
              <a:rPr lang="ru-RU" sz="2000" dirty="0"/>
              <a:t> </a:t>
            </a:r>
            <a:r>
              <a:rPr lang="ru-RU" sz="2000" dirty="0" err="1"/>
              <a:t>жиналып</a:t>
            </a:r>
            <a:r>
              <a:rPr lang="ru-RU" sz="2000" dirty="0"/>
              <a:t> </a:t>
            </a:r>
            <a:r>
              <a:rPr lang="ru-RU" sz="2000" dirty="0" err="1"/>
              <a:t>келіп</a:t>
            </a:r>
            <a:r>
              <a:rPr lang="ru-RU" sz="2000" dirty="0"/>
              <a:t>, </a:t>
            </a:r>
            <a:r>
              <a:rPr lang="ru-RU" sz="2000" dirty="0" err="1"/>
              <a:t>өсімдік</a:t>
            </a:r>
            <a:r>
              <a:rPr lang="ru-RU" sz="2000" dirty="0"/>
              <a:t> </a:t>
            </a:r>
            <a:r>
              <a:rPr lang="ru-RU" sz="2000" dirty="0" err="1"/>
              <a:t>әлемі</a:t>
            </a:r>
            <a:r>
              <a:rPr lang="ru-RU" sz="2000" dirty="0"/>
              <a:t> </a:t>
            </a:r>
            <a:r>
              <a:rPr lang="ru-RU" sz="2000" dirty="0" err="1"/>
              <a:t>атты</a:t>
            </a:r>
            <a:r>
              <a:rPr lang="ru-RU" sz="2000" dirty="0"/>
              <a:t> </a:t>
            </a:r>
            <a:r>
              <a:rPr lang="ru-RU" sz="2000" dirty="0" err="1"/>
              <a:t>жиынтықты</a:t>
            </a:r>
            <a:r>
              <a:rPr lang="ru-RU" sz="2000" dirty="0"/>
              <a:t> </a:t>
            </a:r>
            <a:r>
              <a:rPr lang="ru-RU" sz="2000" dirty="0" err="1"/>
              <a:t>құрап</a:t>
            </a:r>
            <a:r>
              <a:rPr lang="ru-RU" sz="2000" dirty="0"/>
              <a:t>, </a:t>
            </a:r>
            <a:r>
              <a:rPr lang="ru-RU" sz="2000" dirty="0" err="1"/>
              <a:t>өзіндік</a:t>
            </a:r>
            <a:r>
              <a:rPr lang="ru-RU" sz="2000" dirty="0"/>
              <a:t> </a:t>
            </a:r>
            <a:r>
              <a:rPr lang="ru-RU" sz="2000" dirty="0" err="1"/>
              <a:t>ішкі</a:t>
            </a:r>
            <a:r>
              <a:rPr lang="ru-RU" sz="2000" dirty="0"/>
              <a:t> </a:t>
            </a:r>
            <a:r>
              <a:rPr lang="ru-RU" sz="2000" dirty="0" err="1"/>
              <a:t>гармониясы</a:t>
            </a:r>
            <a:r>
              <a:rPr lang="ru-RU" sz="2000" dirty="0"/>
              <a:t> бар </a:t>
            </a:r>
            <a:r>
              <a:rPr lang="ru-RU" sz="2000" dirty="0" err="1"/>
              <a:t>сұлулыққа</a:t>
            </a:r>
            <a:r>
              <a:rPr lang="ru-RU" sz="2000" dirty="0"/>
              <a:t> </a:t>
            </a:r>
            <a:r>
              <a:rPr lang="ru-RU" sz="2000" dirty="0" err="1"/>
              <a:t>айналған</a:t>
            </a:r>
            <a:r>
              <a:rPr lang="ru-RU" sz="2000" dirty="0"/>
              <a:t>. </a:t>
            </a:r>
          </a:p>
        </p:txBody>
      </p:sp>
      <p:pic>
        <p:nvPicPr>
          <p:cNvPr id="2050" name="Picture 2" descr="C:\Users\Anar\Desktop\DSCN00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1590"/>
            <a:ext cx="3024336"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409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pPr algn="ctr"/>
            <a:endParaRPr lang="kk-KZ" sz="4400" dirty="0" smtClean="0">
              <a:latin typeface="Times New Roman" panose="02020603050405020304" pitchFamily="18" charset="0"/>
              <a:cs typeface="Times New Roman" panose="02020603050405020304" pitchFamily="18" charset="0"/>
            </a:endParaRPr>
          </a:p>
          <a:p>
            <a:pPr algn="ctr"/>
            <a:r>
              <a:rPr lang="kk-KZ" sz="4400" dirty="0" smtClean="0">
                <a:latin typeface="Times New Roman" panose="02020603050405020304" pitchFamily="18" charset="0"/>
                <a:cs typeface="Times New Roman" panose="02020603050405020304" pitchFamily="18" charset="0"/>
              </a:rPr>
              <a:t>Назарларыңызға рахмет</a:t>
            </a:r>
            <a:endParaRPr lang="ru-RU"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68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6879600" cy="61516"/>
          </a:xfrm>
          <a:prstGeom prst="rect">
            <a:avLst/>
          </a:prstGeom>
        </p:spPr>
        <p:txBody>
          <a:bodyPr lIns="91425" tIns="91425" rIns="91425" bIns="91425" anchor="b" anchorCtr="0">
            <a:noAutofit/>
          </a:bodyPr>
          <a:lstStyle/>
          <a:p>
            <a:pPr lvl="0">
              <a:spcBef>
                <a:spcPts val="0"/>
              </a:spcBef>
              <a:buNone/>
            </a:pPr>
            <a:endParaRPr dirty="0"/>
          </a:p>
        </p:txBody>
      </p:sp>
      <p:sp>
        <p:nvSpPr>
          <p:cNvPr id="87" name="Shape 87"/>
          <p:cNvSpPr txBox="1">
            <a:spLocks noGrp="1"/>
          </p:cNvSpPr>
          <p:nvPr>
            <p:ph type="body" idx="1"/>
          </p:nvPr>
        </p:nvSpPr>
        <p:spPr>
          <a:xfrm>
            <a:off x="457200" y="627534"/>
            <a:ext cx="8229600" cy="4202940"/>
          </a:xfrm>
          <a:prstGeom prst="rect">
            <a:avLst/>
          </a:prstGeom>
        </p:spPr>
        <p:txBody>
          <a:bodyPr lIns="91425" tIns="91425" rIns="91425" bIns="91425" anchor="t" anchorCtr="0">
            <a:noAutofit/>
          </a:bodyPr>
          <a:lstStyle/>
          <a:p>
            <a:pPr lvl="0" algn="just" rtl="0">
              <a:lnSpc>
                <a:spcPct val="115000"/>
              </a:lnSpc>
              <a:spcBef>
                <a:spcPts val="0"/>
              </a:spcBef>
              <a:buClr>
                <a:schemeClr val="dk1"/>
              </a:buClr>
              <a:buSzPct val="61111"/>
              <a:buFont typeface="Arial"/>
              <a:buNone/>
            </a:pPr>
            <a:r>
              <a:rPr lang="ru" sz="2400" dirty="0">
                <a:solidFill>
                  <a:schemeClr val="bg1"/>
                </a:solidFill>
                <a:latin typeface="Times New Roman"/>
                <a:ea typeface="Times New Roman"/>
                <a:cs typeface="Times New Roman"/>
                <a:sym typeface="Times New Roman"/>
              </a:rPr>
              <a:t>Материктердің арасын мұхиттар әрі бөліп, әрі байланыстырып жатады екен ... әңгіме мұхиттың мінезін, қасиетін, келбетін, жалпы болмысын қалай қабылдауда, түсінуде және соған қарай бағалауда жатыр...</a:t>
            </a:r>
          </a:p>
          <a:p>
            <a:pPr rtl="0">
              <a:spcBef>
                <a:spcPts val="0"/>
              </a:spcBef>
              <a:buNone/>
            </a:pPr>
            <a:endParaRPr dirty="0"/>
          </a:p>
          <a:p>
            <a:pPr>
              <a:spcBef>
                <a:spcPts val="0"/>
              </a:spcBef>
              <a:buNone/>
            </a:pPr>
            <a:endParaRPr dirty="0"/>
          </a:p>
        </p:txBody>
      </p:sp>
      <p:pic>
        <p:nvPicPr>
          <p:cNvPr id="88" name="Shape 88"/>
          <p:cNvPicPr preferRelativeResize="0"/>
          <p:nvPr/>
        </p:nvPicPr>
        <p:blipFill>
          <a:blip r:embed="rId3">
            <a:alphaModFix/>
          </a:blip>
          <a:stretch>
            <a:fillRect/>
          </a:stretch>
        </p:blipFill>
        <p:spPr>
          <a:xfrm>
            <a:off x="1291300" y="2643757"/>
            <a:ext cx="4792868" cy="237626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293925"/>
            <a:ext cx="6879600" cy="661200"/>
          </a:xfrm>
          <a:prstGeom prst="rect">
            <a:avLst/>
          </a:prstGeom>
        </p:spPr>
        <p:txBody>
          <a:bodyPr lIns="91425" tIns="91425" rIns="91425" bIns="91425" anchor="b" anchorCtr="0">
            <a:noAutofit/>
          </a:bodyPr>
          <a:lstStyle/>
          <a:p>
            <a:pPr lvl="0" algn="just" rtl="0">
              <a:lnSpc>
                <a:spcPct val="115000"/>
              </a:lnSpc>
              <a:spcBef>
                <a:spcPts val="0"/>
              </a:spcBef>
              <a:buClr>
                <a:schemeClr val="dk1"/>
              </a:buClr>
              <a:buSzPct val="45833"/>
              <a:buFont typeface="Arial"/>
              <a:buNone/>
            </a:pPr>
            <a:r>
              <a:rPr lang="ru" sz="2400" b="1" dirty="0">
                <a:solidFill>
                  <a:schemeClr val="bg1"/>
                </a:solidFill>
                <a:latin typeface="Times New Roman"/>
                <a:ea typeface="Times New Roman"/>
                <a:cs typeface="Times New Roman"/>
                <a:sym typeface="Times New Roman"/>
              </a:rPr>
              <a:t>Американдық ғалымның кісілігі мен кішілігі</a:t>
            </a:r>
          </a:p>
          <a:p>
            <a:pPr>
              <a:spcBef>
                <a:spcPts val="0"/>
              </a:spcBef>
              <a:buNone/>
            </a:pPr>
            <a:endParaRPr sz="1400" b="1" dirty="0">
              <a:solidFill>
                <a:schemeClr val="dk1"/>
              </a:solidFill>
              <a:latin typeface="Times New Roman"/>
              <a:ea typeface="Times New Roman"/>
              <a:cs typeface="Times New Roman"/>
              <a:sym typeface="Times New Roman"/>
            </a:endParaRPr>
          </a:p>
        </p:txBody>
      </p:sp>
      <p:sp>
        <p:nvSpPr>
          <p:cNvPr id="94" name="Shape 94"/>
          <p:cNvSpPr txBox="1">
            <a:spLocks noGrp="1"/>
          </p:cNvSpPr>
          <p:nvPr>
            <p:ph type="body" idx="1"/>
          </p:nvPr>
        </p:nvSpPr>
        <p:spPr>
          <a:xfrm>
            <a:off x="3923928" y="1491629"/>
            <a:ext cx="4611696" cy="3424545"/>
          </a:xfrm>
          <a:prstGeom prst="rect">
            <a:avLst/>
          </a:prstGeom>
        </p:spPr>
        <p:txBody>
          <a:bodyPr lIns="91425" tIns="91425" rIns="91425" bIns="91425" anchor="t" anchorCtr="0">
            <a:noAutofit/>
          </a:bodyPr>
          <a:lstStyle/>
          <a:p>
            <a:pPr>
              <a:spcBef>
                <a:spcPts val="0"/>
              </a:spcBef>
              <a:buNone/>
            </a:pPr>
            <a:r>
              <a:rPr lang="ru" sz="1800" dirty="0">
                <a:solidFill>
                  <a:srgbClr val="FF0000"/>
                </a:solidFill>
                <a:latin typeface="Times New Roman"/>
                <a:ea typeface="Times New Roman"/>
                <a:cs typeface="Times New Roman"/>
                <a:sym typeface="Times New Roman"/>
              </a:rPr>
              <a:t>Нью-Иоркте туып-өскен американдық Юлай Шамиоғлының Қазақ елімен терең байланысы бар екенін, қазақ тілін жақсы білетінін, түркі мәдениеті мен әдебиетін, тарихы мен дінін, ділін терең меңгергенін, күрделі ғылыми зерттеулер жазғанын айтпағанның өзінде, оның кісілігі мен кішіпейілділігі, адамгершілігі мен адалдығы, тектілігі мен табандылығы, түркілік мәдениетті алыс Америкада барынша таза сақтауға деген ұмтылысы көңілімізге ерекше жылылық ұялатты. </a:t>
            </a:r>
          </a:p>
        </p:txBody>
      </p:sp>
      <p:pic>
        <p:nvPicPr>
          <p:cNvPr id="1026" name="Picture 2" descr="C:\Users\Anar\Desktop\DSCN02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1419622"/>
            <a:ext cx="4132046" cy="30963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05975"/>
            <a:ext cx="6879600" cy="1263600"/>
          </a:xfrm>
          <a:prstGeom prst="rect">
            <a:avLst/>
          </a:prstGeom>
        </p:spPr>
        <p:txBody>
          <a:bodyPr lIns="91425" tIns="91425" rIns="91425" bIns="91425" anchor="b" anchorCtr="0">
            <a:noAutofit/>
          </a:bodyPr>
          <a:lstStyle/>
          <a:p>
            <a:pPr lvl="0" algn="just" rtl="0">
              <a:lnSpc>
                <a:spcPct val="115000"/>
              </a:lnSpc>
              <a:spcBef>
                <a:spcPts val="0"/>
              </a:spcBef>
              <a:buClr>
                <a:schemeClr val="dk1"/>
              </a:buClr>
              <a:buSzPct val="45833"/>
              <a:buFont typeface="Arial"/>
              <a:buNone/>
            </a:pPr>
            <a:r>
              <a:rPr lang="ru" sz="2400" b="1">
                <a:solidFill>
                  <a:srgbClr val="FFFF00"/>
                </a:solidFill>
                <a:latin typeface="Times New Roman"/>
                <a:ea typeface="Times New Roman"/>
                <a:cs typeface="Times New Roman"/>
                <a:sym typeface="Times New Roman"/>
              </a:rPr>
              <a:t>Адамдардың айырмасы мен ерекшелігі – тілде ғана ...</a:t>
            </a:r>
          </a:p>
          <a:p>
            <a:pPr>
              <a:spcBef>
                <a:spcPts val="0"/>
              </a:spcBef>
              <a:buNone/>
            </a:pPr>
            <a:endParaRPr sz="2400">
              <a:solidFill>
                <a:srgbClr val="FFFF00"/>
              </a:solidFill>
              <a:latin typeface="Times New Roman"/>
              <a:ea typeface="Times New Roman"/>
              <a:cs typeface="Times New Roman"/>
              <a:sym typeface="Times New Roman"/>
            </a:endParaRPr>
          </a:p>
        </p:txBody>
      </p:sp>
      <p:sp>
        <p:nvSpPr>
          <p:cNvPr id="100" name="Shape 100"/>
          <p:cNvSpPr txBox="1">
            <a:spLocks noGrp="1"/>
          </p:cNvSpPr>
          <p:nvPr>
            <p:ph type="body" idx="1"/>
          </p:nvPr>
        </p:nvSpPr>
        <p:spPr>
          <a:xfrm>
            <a:off x="457200" y="1200150"/>
            <a:ext cx="8229600" cy="3630300"/>
          </a:xfrm>
          <a:prstGeom prst="rect">
            <a:avLst/>
          </a:prstGeom>
        </p:spPr>
        <p:txBody>
          <a:bodyPr lIns="91425" tIns="91425" rIns="91425" bIns="91425" anchor="t" anchorCtr="0">
            <a:noAutofit/>
          </a:bodyPr>
          <a:lstStyle/>
          <a:p>
            <a:pPr rtl="0">
              <a:spcBef>
                <a:spcPts val="0"/>
              </a:spcBef>
              <a:buNone/>
            </a:pPr>
            <a:r>
              <a:rPr lang="ru" sz="1800">
                <a:solidFill>
                  <a:srgbClr val="FFFF00"/>
                </a:solidFill>
                <a:latin typeface="Times New Roman"/>
                <a:ea typeface="Times New Roman"/>
                <a:cs typeface="Times New Roman"/>
                <a:sym typeface="Times New Roman"/>
              </a:rPr>
              <a:t>Алла жаратқан табиғат – ортақ, ұқсас. Ұқсамайтын тіліміз ғана. Адамдардың бір-бірінен айырмасы олардың түрінде, мінезінде, кескін-келбетінде емес. Негізгі айырмашылық – тілде ғана! Ал, тіл – түсіністік кепілі. «Жылқы кісінескенше, адам түсініскенше» деп Қазақ қалай айтқан десеңші. </a:t>
            </a:r>
          </a:p>
          <a:p>
            <a:pPr rtl="0">
              <a:spcBef>
                <a:spcPts val="0"/>
              </a:spcBef>
              <a:buNone/>
            </a:pPr>
            <a:endParaRPr sz="1800">
              <a:solidFill>
                <a:srgbClr val="FFFF00"/>
              </a:solidFill>
              <a:latin typeface="Times New Roman"/>
              <a:ea typeface="Times New Roman"/>
              <a:cs typeface="Times New Roman"/>
              <a:sym typeface="Times New Roman"/>
            </a:endParaRPr>
          </a:p>
          <a:p>
            <a:pPr>
              <a:spcBef>
                <a:spcPts val="0"/>
              </a:spcBef>
              <a:buNone/>
            </a:pPr>
            <a:endParaRPr sz="1800">
              <a:solidFill>
                <a:srgbClr val="FFFF00"/>
              </a:solidFill>
              <a:latin typeface="Times New Roman"/>
              <a:ea typeface="Times New Roman"/>
              <a:cs typeface="Times New Roman"/>
              <a:sym typeface="Times New Roman"/>
            </a:endParaRPr>
          </a:p>
        </p:txBody>
      </p:sp>
      <p:pic>
        <p:nvPicPr>
          <p:cNvPr id="101" name="Shape 101"/>
          <p:cNvPicPr preferRelativeResize="0"/>
          <p:nvPr/>
        </p:nvPicPr>
        <p:blipFill>
          <a:blip r:embed="rId3">
            <a:alphaModFix/>
          </a:blip>
          <a:stretch>
            <a:fillRect/>
          </a:stretch>
        </p:blipFill>
        <p:spPr>
          <a:xfrm>
            <a:off x="2510524" y="2755450"/>
            <a:ext cx="4200526" cy="2008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539552" y="627534"/>
            <a:ext cx="8229600" cy="2975999"/>
          </a:xfrm>
          <a:prstGeom prst="rect">
            <a:avLst/>
          </a:prstGeom>
        </p:spPr>
        <p:txBody>
          <a:bodyPr lIns="91425" tIns="91425" rIns="91425" bIns="91425" anchor="t" anchorCtr="0">
            <a:noAutofit/>
          </a:bodyPr>
          <a:lstStyle/>
          <a:p>
            <a:pPr lvl="0" algn="just" rtl="0">
              <a:lnSpc>
                <a:spcPct val="115000"/>
              </a:lnSpc>
              <a:spcBef>
                <a:spcPts val="0"/>
              </a:spcBef>
              <a:buNone/>
            </a:pPr>
            <a:r>
              <a:rPr lang="ru" sz="2400" b="1" dirty="0">
                <a:solidFill>
                  <a:schemeClr val="bg1"/>
                </a:solidFill>
                <a:latin typeface="Times New Roman"/>
                <a:ea typeface="Times New Roman"/>
                <a:cs typeface="Times New Roman"/>
                <a:sym typeface="Times New Roman"/>
              </a:rPr>
              <a:t>Американдықтар сөзді қадірлей </a:t>
            </a:r>
            <a:r>
              <a:rPr lang="ru" sz="2400" b="1" dirty="0" smtClean="0">
                <a:solidFill>
                  <a:schemeClr val="bg1"/>
                </a:solidFill>
                <a:latin typeface="Times New Roman"/>
                <a:ea typeface="Times New Roman"/>
                <a:cs typeface="Times New Roman"/>
                <a:sym typeface="Times New Roman"/>
              </a:rPr>
              <a:t>біледі</a:t>
            </a:r>
            <a:endParaRPr lang="ru" sz="2400" b="1" dirty="0">
              <a:solidFill>
                <a:schemeClr val="bg1"/>
              </a:solidFill>
              <a:latin typeface="Times New Roman"/>
              <a:ea typeface="Times New Roman"/>
              <a:cs typeface="Times New Roman"/>
              <a:sym typeface="Times New Roman"/>
            </a:endParaRPr>
          </a:p>
          <a:p>
            <a:pPr lvl="0" algn="just" rtl="0">
              <a:lnSpc>
                <a:spcPct val="115000"/>
              </a:lnSpc>
              <a:spcBef>
                <a:spcPts val="0"/>
              </a:spcBef>
              <a:buNone/>
            </a:pPr>
            <a:endParaRPr sz="2400" b="1" dirty="0">
              <a:solidFill>
                <a:schemeClr val="accent1"/>
              </a:solidFill>
              <a:latin typeface="Times New Roman"/>
              <a:ea typeface="Times New Roman"/>
              <a:cs typeface="Times New Roman"/>
              <a:sym typeface="Times New Roman"/>
            </a:endParaRPr>
          </a:p>
          <a:p>
            <a:pPr marL="342900" lvl="0" indent="-342900" algn="just" rtl="0">
              <a:lnSpc>
                <a:spcPct val="115000"/>
              </a:lnSpc>
              <a:spcBef>
                <a:spcPts val="0"/>
              </a:spcBef>
              <a:buFont typeface="Arial" panose="020B0604020202020204" pitchFamily="34" charset="0"/>
              <a:buChar char="•"/>
            </a:pPr>
            <a:r>
              <a:rPr lang="ru" sz="2400" dirty="0">
                <a:solidFill>
                  <a:schemeClr val="accent1"/>
                </a:solidFill>
                <a:latin typeface="Times New Roman"/>
                <a:ea typeface="Times New Roman"/>
                <a:cs typeface="Times New Roman"/>
                <a:sym typeface="Times New Roman"/>
              </a:rPr>
              <a:t>американдықтар қазақтың «Сәлем – сөздің анасы» дегенді іс жүзінде нақты іске асырған екен. Кездескен кісі танысын, танымасын «hi», «hello» деп күле сәлемдеседі. Сіз де сәлемдесе кетесіз, жақындық, жылылық сезініп, кәдімгідей жеңілдеп қаласыз. </a:t>
            </a:r>
          </a:p>
          <a:p>
            <a:pPr marL="342900" lvl="0" indent="-342900" algn="just" rtl="0">
              <a:lnSpc>
                <a:spcPct val="115000"/>
              </a:lnSpc>
              <a:spcBef>
                <a:spcPts val="0"/>
              </a:spcBef>
              <a:buClr>
                <a:schemeClr val="dk1"/>
              </a:buClr>
              <a:buSzPct val="61111"/>
              <a:buFont typeface="Arial" panose="020B0604020202020204" pitchFamily="34" charset="0"/>
              <a:buChar char="•"/>
            </a:pPr>
            <a:r>
              <a:rPr lang="ru" sz="2400" dirty="0" smtClean="0">
                <a:solidFill>
                  <a:schemeClr val="accent2">
                    <a:lumMod val="40000"/>
                    <a:lumOff val="60000"/>
                  </a:schemeClr>
                </a:solidFill>
                <a:latin typeface="Times New Roman"/>
                <a:ea typeface="Times New Roman"/>
                <a:cs typeface="Times New Roman"/>
                <a:sym typeface="Times New Roman"/>
              </a:rPr>
              <a:t>американдық </a:t>
            </a:r>
            <a:r>
              <a:rPr lang="ru" sz="2400" dirty="0">
                <a:solidFill>
                  <a:schemeClr val="accent2">
                    <a:lumMod val="40000"/>
                    <a:lumOff val="60000"/>
                  </a:schemeClr>
                </a:solidFill>
                <a:latin typeface="Times New Roman"/>
                <a:ea typeface="Times New Roman"/>
                <a:cs typeface="Times New Roman"/>
                <a:sym typeface="Times New Roman"/>
              </a:rPr>
              <a:t>сізге көлік сатар болса, оған құжат толтырып, нотариус жағаламайды, қолхат жазып, қол қойса, сол заңды саналады, сенеді. </a:t>
            </a:r>
          </a:p>
          <a:p>
            <a:pPr>
              <a:spcBef>
                <a:spcPts val="0"/>
              </a:spcBef>
              <a:buNone/>
            </a:pPr>
            <a:endParaRPr sz="2400" dirty="0"/>
          </a:p>
        </p:txBody>
      </p:sp>
      <p:sp>
        <p:nvSpPr>
          <p:cNvPr id="107" name="Shape 107"/>
          <p:cNvSpPr txBox="1">
            <a:spLocks noGrp="1"/>
          </p:cNvSpPr>
          <p:nvPr>
            <p:ph type="title"/>
          </p:nvPr>
        </p:nvSpPr>
        <p:spPr>
          <a:xfrm rot="10800000" flipH="1">
            <a:off x="1204225" y="73400"/>
            <a:ext cx="6841800" cy="132599"/>
          </a:xfrm>
          <a:prstGeom prst="rect">
            <a:avLst/>
          </a:prstGeom>
        </p:spPr>
        <p:txBody>
          <a:bodyPr lIns="91425" tIns="91425" rIns="91425" bIns="91425" anchor="b" anchorCtr="0">
            <a:noAutofit/>
          </a:bodyPr>
          <a:lstStyle/>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lvl="0" algn="just" rtl="0">
              <a:lnSpc>
                <a:spcPct val="115000"/>
              </a:lnSpc>
              <a:spcBef>
                <a:spcPts val="0"/>
              </a:spcBef>
              <a:buNone/>
            </a:pPr>
            <a:endParaRPr sz="2400" b="1">
              <a:solidFill>
                <a:schemeClr val="dk1"/>
              </a:solidFill>
              <a:latin typeface="Times New Roman"/>
              <a:ea typeface="Times New Roman"/>
              <a:cs typeface="Times New Roman"/>
              <a:sym typeface="Times New Roman"/>
            </a:endParaRP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solidFill>
                  <a:schemeClr val="accent1">
                    <a:lumMod val="60000"/>
                    <a:lumOff val="40000"/>
                  </a:schemeClr>
                </a:solidFill>
              </a:rPr>
              <a:t>Лебіздегі МӘН</a:t>
            </a:r>
            <a:endParaRPr lang="ru-RU" dirty="0">
              <a:solidFill>
                <a:schemeClr val="accent1">
                  <a:lumMod val="60000"/>
                  <a:lumOff val="40000"/>
                </a:schemeClr>
              </a:solidFill>
            </a:endParaRPr>
          </a:p>
        </p:txBody>
      </p:sp>
      <p:sp>
        <p:nvSpPr>
          <p:cNvPr id="3" name="Текст 2"/>
          <p:cNvSpPr>
            <a:spLocks noGrp="1"/>
          </p:cNvSpPr>
          <p:nvPr>
            <p:ph type="body" idx="1"/>
          </p:nvPr>
        </p:nvSpPr>
        <p:spPr>
          <a:xfrm>
            <a:off x="539552" y="1203598"/>
            <a:ext cx="8229600" cy="3630300"/>
          </a:xfrm>
        </p:spPr>
        <p:txBody>
          <a:bodyPr/>
          <a:lstStyle/>
          <a:p>
            <a:r>
              <a:rPr lang="kk-KZ" dirty="0" smtClean="0"/>
              <a:t>Қазақ тілінің формальды грамматикасында бөлу, бөлу, бөлу </a:t>
            </a:r>
          </a:p>
          <a:p>
            <a:endParaRPr lang="kk-KZ" dirty="0" smtClean="0"/>
          </a:p>
          <a:p>
            <a:r>
              <a:rPr lang="kk-KZ" dirty="0" smtClean="0"/>
              <a:t>Лебізге қажеттілігі </a:t>
            </a:r>
            <a:r>
              <a:rPr lang="en-US" dirty="0" smtClean="0"/>
              <a:t>– </a:t>
            </a:r>
            <a:r>
              <a:rPr lang="kk-KZ" dirty="0" smtClean="0"/>
              <a:t>бүтін ой. </a:t>
            </a:r>
            <a:endParaRPr lang="ru-RU" dirty="0"/>
          </a:p>
        </p:txBody>
      </p:sp>
    </p:spTree>
    <p:extLst>
      <p:ext uri="{BB962C8B-B14F-4D97-AF65-F5344CB8AC3E}">
        <p14:creationId xmlns:p14="http://schemas.microsoft.com/office/powerpoint/2010/main" val="272176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r>
              <a:rPr lang="ru-RU" dirty="0" err="1"/>
              <a:t>Қазақстанның</a:t>
            </a:r>
            <a:r>
              <a:rPr lang="ru-RU" dirty="0"/>
              <a:t> </a:t>
            </a:r>
            <a:r>
              <a:rPr lang="ru-RU" dirty="0" err="1"/>
              <a:t>әлемдік</a:t>
            </a:r>
            <a:r>
              <a:rPr lang="ru-RU" dirty="0"/>
              <a:t> </a:t>
            </a:r>
            <a:r>
              <a:rPr lang="ru-RU" dirty="0" err="1"/>
              <a:t>ұйымдарға</a:t>
            </a:r>
            <a:r>
              <a:rPr lang="ru-RU" dirty="0"/>
              <a:t> </a:t>
            </a:r>
            <a:r>
              <a:rPr lang="ru-RU" dirty="0" err="1"/>
              <a:t>интеграциялануы</a:t>
            </a:r>
            <a:r>
              <a:rPr lang="ru-RU" dirty="0"/>
              <a:t>, </a:t>
            </a:r>
            <a:r>
              <a:rPr lang="ru-RU" dirty="0" err="1"/>
              <a:t>еліміз</a:t>
            </a:r>
            <a:r>
              <a:rPr lang="ru-RU" dirty="0"/>
              <a:t> бен </a:t>
            </a:r>
            <a:r>
              <a:rPr lang="ru-RU" dirty="0" err="1"/>
              <a:t>шетелдік</a:t>
            </a:r>
            <a:r>
              <a:rPr lang="ru-RU" dirty="0"/>
              <a:t> </a:t>
            </a:r>
            <a:r>
              <a:rPr lang="ru-RU" dirty="0" err="1"/>
              <a:t>серіктестер</a:t>
            </a:r>
            <a:r>
              <a:rPr lang="ru-RU" dirty="0"/>
              <a:t> </a:t>
            </a:r>
            <a:r>
              <a:rPr lang="ru-RU" dirty="0" err="1"/>
              <a:t>арасындағы</a:t>
            </a:r>
            <a:r>
              <a:rPr lang="ru-RU" dirty="0"/>
              <a:t> </a:t>
            </a:r>
            <a:r>
              <a:rPr lang="ru-RU" dirty="0" err="1"/>
              <a:t>ақпараттық</a:t>
            </a:r>
            <a:r>
              <a:rPr lang="ru-RU" dirty="0"/>
              <a:t>, </a:t>
            </a:r>
            <a:r>
              <a:rPr lang="ru-RU" dirty="0" err="1"/>
              <a:t>мәдени</a:t>
            </a:r>
            <a:r>
              <a:rPr lang="ru-RU" dirty="0"/>
              <a:t>, </a:t>
            </a:r>
            <a:r>
              <a:rPr lang="ru-RU" dirty="0" err="1"/>
              <a:t>экономикалық</a:t>
            </a:r>
            <a:r>
              <a:rPr lang="ru-RU" dirty="0"/>
              <a:t>, </a:t>
            </a:r>
            <a:r>
              <a:rPr lang="ru-RU" dirty="0" err="1"/>
              <a:t>әлеуметтік</a:t>
            </a:r>
            <a:r>
              <a:rPr lang="ru-RU" dirty="0"/>
              <a:t> </a:t>
            </a:r>
            <a:r>
              <a:rPr lang="ru-RU" dirty="0" err="1"/>
              <a:t>байланыстың</a:t>
            </a:r>
            <a:r>
              <a:rPr lang="ru-RU" dirty="0"/>
              <a:t> </a:t>
            </a:r>
            <a:r>
              <a:rPr lang="ru-RU" dirty="0" err="1"/>
              <a:t>артуы</a:t>
            </a:r>
            <a:r>
              <a:rPr lang="ru-RU" dirty="0"/>
              <a:t> </a:t>
            </a:r>
            <a:r>
              <a:rPr lang="ru-RU" dirty="0" err="1"/>
              <a:t>шетелдіктер</a:t>
            </a:r>
            <a:r>
              <a:rPr lang="ru-RU" dirty="0"/>
              <a:t> </a:t>
            </a:r>
            <a:r>
              <a:rPr lang="ru-RU" dirty="0" err="1"/>
              <a:t>арасында</a:t>
            </a:r>
            <a:r>
              <a:rPr lang="ru-RU" dirty="0"/>
              <a:t> </a:t>
            </a:r>
            <a:r>
              <a:rPr lang="ru-RU" dirty="0" err="1"/>
              <a:t>қазақ</a:t>
            </a:r>
            <a:r>
              <a:rPr lang="ru-RU" dirty="0"/>
              <a:t> </a:t>
            </a:r>
            <a:r>
              <a:rPr lang="ru-RU" dirty="0" err="1"/>
              <a:t>тілін</a:t>
            </a:r>
            <a:r>
              <a:rPr lang="ru-RU" dirty="0"/>
              <a:t> </a:t>
            </a:r>
            <a:r>
              <a:rPr lang="ru-RU" dirty="0" err="1"/>
              <a:t>үйренуге</a:t>
            </a:r>
            <a:r>
              <a:rPr lang="ru-RU" dirty="0"/>
              <a:t> </a:t>
            </a:r>
            <a:r>
              <a:rPr lang="ru-RU" dirty="0" err="1"/>
              <a:t>қызығушылықты</a:t>
            </a:r>
            <a:r>
              <a:rPr lang="ru-RU" dirty="0"/>
              <a:t> </a:t>
            </a:r>
            <a:r>
              <a:rPr lang="ru-RU" dirty="0" err="1"/>
              <a:t>арттыруда</a:t>
            </a:r>
            <a:r>
              <a:rPr lang="ru-RU" dirty="0"/>
              <a:t>. </a:t>
            </a:r>
          </a:p>
        </p:txBody>
      </p:sp>
    </p:spTree>
    <p:extLst>
      <p:ext uri="{BB962C8B-B14F-4D97-AF65-F5344CB8AC3E}">
        <p14:creationId xmlns:p14="http://schemas.microsoft.com/office/powerpoint/2010/main" val="2093655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r>
              <a:rPr lang="ru-RU" dirty="0" err="1"/>
              <a:t>Қазіргі</a:t>
            </a:r>
            <a:r>
              <a:rPr lang="ru-RU" dirty="0"/>
              <a:t> </a:t>
            </a:r>
            <a:r>
              <a:rPr lang="ru-RU" dirty="0" err="1"/>
              <a:t>уақытта</a:t>
            </a:r>
            <a:r>
              <a:rPr lang="ru-RU" dirty="0"/>
              <a:t> АҚШ-та, </a:t>
            </a:r>
            <a:r>
              <a:rPr lang="ru-RU" dirty="0" err="1"/>
              <a:t>Германияда</a:t>
            </a:r>
            <a:r>
              <a:rPr lang="ru-RU" dirty="0"/>
              <a:t>, </a:t>
            </a:r>
            <a:r>
              <a:rPr lang="ru-RU" dirty="0" err="1"/>
              <a:t>Польшада</a:t>
            </a:r>
            <a:r>
              <a:rPr lang="ru-RU" dirty="0"/>
              <a:t>, </a:t>
            </a:r>
            <a:r>
              <a:rPr lang="ru-RU" dirty="0" err="1"/>
              <a:t>Францияда</a:t>
            </a:r>
            <a:r>
              <a:rPr lang="ru-RU" dirty="0"/>
              <a:t>, </a:t>
            </a:r>
            <a:r>
              <a:rPr lang="ru-RU" dirty="0" err="1"/>
              <a:t>Голландияда</a:t>
            </a:r>
            <a:r>
              <a:rPr lang="ru-RU" dirty="0"/>
              <a:t>, </a:t>
            </a:r>
            <a:r>
              <a:rPr lang="ru-RU" dirty="0" err="1"/>
              <a:t>Грецияда</a:t>
            </a:r>
            <a:r>
              <a:rPr lang="ru-RU" dirty="0"/>
              <a:t>, </a:t>
            </a:r>
            <a:r>
              <a:rPr lang="ru-RU" dirty="0" err="1"/>
              <a:t>Венгрияда</a:t>
            </a:r>
            <a:r>
              <a:rPr lang="ru-RU" dirty="0"/>
              <a:t>, </a:t>
            </a:r>
            <a:r>
              <a:rPr lang="ru-RU" dirty="0" err="1"/>
              <a:t>Чехияда</a:t>
            </a:r>
            <a:r>
              <a:rPr lang="ru-RU" dirty="0"/>
              <a:t>, </a:t>
            </a:r>
            <a:r>
              <a:rPr lang="ru-RU" dirty="0" err="1"/>
              <a:t>Түркияда</a:t>
            </a:r>
            <a:r>
              <a:rPr lang="ru-RU" dirty="0"/>
              <a:t>, </a:t>
            </a:r>
            <a:r>
              <a:rPr lang="ru-RU" dirty="0" err="1"/>
              <a:t>т.б</a:t>
            </a:r>
            <a:r>
              <a:rPr lang="ru-RU" dirty="0"/>
              <a:t>. </a:t>
            </a:r>
            <a:r>
              <a:rPr lang="ru-RU" dirty="0" err="1"/>
              <a:t>қазақ</a:t>
            </a:r>
            <a:r>
              <a:rPr lang="ru-RU" dirty="0"/>
              <a:t> </a:t>
            </a:r>
            <a:r>
              <a:rPr lang="ru-RU" dirty="0" err="1"/>
              <a:t>тілін</a:t>
            </a:r>
            <a:r>
              <a:rPr lang="ru-RU" dirty="0"/>
              <a:t> </a:t>
            </a:r>
            <a:r>
              <a:rPr lang="ru-RU" dirty="0" err="1"/>
              <a:t>оқуға</a:t>
            </a:r>
            <a:r>
              <a:rPr lang="ru-RU" dirty="0"/>
              <a:t>, </a:t>
            </a:r>
            <a:r>
              <a:rPr lang="ru-RU" dirty="0" err="1"/>
              <a:t>білуге</a:t>
            </a:r>
            <a:r>
              <a:rPr lang="ru-RU" dirty="0"/>
              <a:t>, </a:t>
            </a:r>
            <a:r>
              <a:rPr lang="ru-RU" dirty="0" err="1"/>
              <a:t>сөйлеуге</a:t>
            </a:r>
            <a:r>
              <a:rPr lang="ru-RU" dirty="0"/>
              <a:t> </a:t>
            </a:r>
            <a:r>
              <a:rPr lang="ru-RU" dirty="0" err="1"/>
              <a:t>сұраныс</a:t>
            </a:r>
            <a:r>
              <a:rPr lang="ru-RU" dirty="0"/>
              <a:t> </a:t>
            </a:r>
            <a:r>
              <a:rPr lang="ru-RU" dirty="0" err="1"/>
              <a:t>артуда</a:t>
            </a:r>
            <a:r>
              <a:rPr lang="ru-RU" dirty="0"/>
              <a:t>. </a:t>
            </a:r>
          </a:p>
          <a:p>
            <a:endParaRPr lang="ru-RU" dirty="0"/>
          </a:p>
        </p:txBody>
      </p:sp>
    </p:spTree>
    <p:extLst>
      <p:ext uri="{BB962C8B-B14F-4D97-AF65-F5344CB8AC3E}">
        <p14:creationId xmlns:p14="http://schemas.microsoft.com/office/powerpoint/2010/main" val="75470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r>
              <a:rPr lang="ru-RU" dirty="0" err="1"/>
              <a:t>Екінші</a:t>
            </a:r>
            <a:r>
              <a:rPr lang="ru-RU" dirty="0"/>
              <a:t> </a:t>
            </a:r>
            <a:r>
              <a:rPr lang="ru-RU" dirty="0" err="1"/>
              <a:t>тілді</a:t>
            </a:r>
            <a:r>
              <a:rPr lang="ru-RU" dirty="0"/>
              <a:t> </a:t>
            </a:r>
            <a:r>
              <a:rPr lang="ru-RU" dirty="0" err="1"/>
              <a:t>оқытуға</a:t>
            </a:r>
            <a:r>
              <a:rPr lang="ru-RU" dirty="0"/>
              <a:t> </a:t>
            </a:r>
            <a:r>
              <a:rPr lang="ru-RU" dirty="0" err="1"/>
              <a:t>арналған</a:t>
            </a:r>
            <a:r>
              <a:rPr lang="ru-RU" dirty="0"/>
              <a:t> </a:t>
            </a:r>
            <a:r>
              <a:rPr lang="ru-RU" dirty="0" err="1"/>
              <a:t>жаңа</a:t>
            </a:r>
            <a:r>
              <a:rPr lang="ru-RU" dirty="0"/>
              <a:t> </a:t>
            </a:r>
            <a:r>
              <a:rPr lang="ru-RU" dirty="0" err="1"/>
              <a:t>әдістемелеріне</a:t>
            </a:r>
            <a:r>
              <a:rPr lang="ru-RU" dirty="0"/>
              <a:t> </a:t>
            </a:r>
            <a:r>
              <a:rPr lang="ru-RU" dirty="0" err="1"/>
              <a:t>сүйене</a:t>
            </a:r>
            <a:r>
              <a:rPr lang="ru-RU" dirty="0"/>
              <a:t> </a:t>
            </a:r>
            <a:r>
              <a:rPr lang="ru-RU" dirty="0" err="1"/>
              <a:t>отырып</a:t>
            </a:r>
            <a:r>
              <a:rPr lang="ru-RU" dirty="0"/>
              <a:t>, </a:t>
            </a:r>
            <a:r>
              <a:rPr lang="ru-RU" dirty="0" err="1"/>
              <a:t>Қазақ</a:t>
            </a:r>
            <a:r>
              <a:rPr lang="ru-RU" dirty="0"/>
              <a:t> </a:t>
            </a:r>
            <a:r>
              <a:rPr lang="ru-RU" dirty="0" err="1"/>
              <a:t>тілін</a:t>
            </a:r>
            <a:r>
              <a:rPr lang="ru-RU" dirty="0"/>
              <a:t> </a:t>
            </a:r>
            <a:r>
              <a:rPr lang="ru-RU" dirty="0" err="1"/>
              <a:t>екінші</a:t>
            </a:r>
            <a:r>
              <a:rPr lang="ru-RU" dirty="0"/>
              <a:t> </a:t>
            </a:r>
            <a:r>
              <a:rPr lang="ru-RU" dirty="0" err="1"/>
              <a:t>тіл</a:t>
            </a:r>
            <a:r>
              <a:rPr lang="ru-RU" dirty="0"/>
              <a:t> </a:t>
            </a:r>
            <a:r>
              <a:rPr lang="ru-RU" dirty="0" err="1"/>
              <a:t>ретінде</a:t>
            </a:r>
            <a:r>
              <a:rPr lang="ru-RU" dirty="0"/>
              <a:t> </a:t>
            </a:r>
            <a:r>
              <a:rPr lang="ru-RU" dirty="0" err="1"/>
              <a:t>шетелдіктерге</a:t>
            </a:r>
            <a:r>
              <a:rPr lang="ru-RU" dirty="0"/>
              <a:t> </a:t>
            </a:r>
            <a:r>
              <a:rPr lang="ru-RU" dirty="0" err="1"/>
              <a:t>оқытудың</a:t>
            </a:r>
            <a:r>
              <a:rPr lang="ru-RU" dirty="0"/>
              <a:t> </a:t>
            </a:r>
            <a:r>
              <a:rPr lang="ru-RU" dirty="0" err="1"/>
              <a:t>теориясы</a:t>
            </a:r>
            <a:r>
              <a:rPr lang="ru-RU" dirty="0"/>
              <a:t> мен </a:t>
            </a:r>
            <a:r>
              <a:rPr lang="ru-RU" dirty="0" err="1"/>
              <a:t>тәжірибесін</a:t>
            </a:r>
            <a:r>
              <a:rPr lang="ru-RU" dirty="0"/>
              <a:t> </a:t>
            </a:r>
            <a:r>
              <a:rPr lang="ru-RU" dirty="0" err="1"/>
              <a:t>айқындап</a:t>
            </a:r>
            <a:r>
              <a:rPr lang="ru-RU" dirty="0"/>
              <a:t>, </a:t>
            </a:r>
            <a:r>
              <a:rPr lang="ru-RU" dirty="0" err="1"/>
              <a:t>Қолданбалы</a:t>
            </a:r>
            <a:r>
              <a:rPr lang="ru-RU" dirty="0"/>
              <a:t> </a:t>
            </a:r>
            <a:r>
              <a:rPr lang="ru-RU" dirty="0" err="1"/>
              <a:t>қазақ</a:t>
            </a:r>
            <a:r>
              <a:rPr lang="ru-RU" dirty="0"/>
              <a:t> </a:t>
            </a:r>
            <a:r>
              <a:rPr lang="ru-RU" dirty="0" err="1"/>
              <a:t>тіл</a:t>
            </a:r>
            <a:r>
              <a:rPr lang="ru-RU" dirty="0"/>
              <a:t> </a:t>
            </a:r>
            <a:r>
              <a:rPr lang="ru-RU" dirty="0" err="1"/>
              <a:t>білімін</a:t>
            </a:r>
            <a:r>
              <a:rPr lang="ru-RU" dirty="0"/>
              <a:t> </a:t>
            </a:r>
            <a:r>
              <a:rPr lang="ru-RU" dirty="0" err="1"/>
              <a:t>дамытудың</a:t>
            </a:r>
            <a:r>
              <a:rPr lang="ru-RU" dirty="0"/>
              <a:t>, </a:t>
            </a:r>
            <a:r>
              <a:rPr lang="ru-RU" dirty="0" err="1"/>
              <a:t>шетелдіктерге</a:t>
            </a:r>
            <a:r>
              <a:rPr lang="ru-RU" dirty="0"/>
              <a:t> </a:t>
            </a:r>
            <a:r>
              <a:rPr lang="ru-RU" dirty="0" err="1"/>
              <a:t>арналған</a:t>
            </a:r>
            <a:r>
              <a:rPr lang="ru-RU" dirty="0"/>
              <a:t> </a:t>
            </a:r>
            <a:r>
              <a:rPr lang="ru-RU" dirty="0" err="1"/>
              <a:t>деңгейлі</a:t>
            </a:r>
            <a:r>
              <a:rPr lang="ru-RU" dirty="0"/>
              <a:t> </a:t>
            </a:r>
            <a:r>
              <a:rPr lang="ru-RU" dirty="0" err="1"/>
              <a:t>Қазақ</a:t>
            </a:r>
            <a:r>
              <a:rPr lang="ru-RU" dirty="0"/>
              <a:t> </a:t>
            </a:r>
            <a:r>
              <a:rPr lang="ru-RU" dirty="0" err="1"/>
              <a:t>тілі</a:t>
            </a:r>
            <a:r>
              <a:rPr lang="ru-RU" dirty="0"/>
              <a:t> </a:t>
            </a:r>
            <a:r>
              <a:rPr lang="ru-RU" dirty="0" err="1"/>
              <a:t>кешенін</a:t>
            </a:r>
            <a:r>
              <a:rPr lang="ru-RU" dirty="0"/>
              <a:t> </a:t>
            </a:r>
            <a:r>
              <a:rPr lang="ru-RU" dirty="0" err="1"/>
              <a:t>жазудың</a:t>
            </a:r>
            <a:r>
              <a:rPr lang="ru-RU" dirty="0"/>
              <a:t>  </a:t>
            </a:r>
            <a:r>
              <a:rPr lang="ru-RU" dirty="0" err="1"/>
              <a:t>өзектілігі</a:t>
            </a:r>
            <a:r>
              <a:rPr lang="ru-RU" dirty="0"/>
              <a:t> </a:t>
            </a:r>
            <a:r>
              <a:rPr lang="ru-RU" dirty="0" err="1" smtClean="0"/>
              <a:t>ерекше</a:t>
            </a:r>
            <a:r>
              <a:rPr lang="ru-RU" dirty="0" smtClean="0"/>
              <a:t>.</a:t>
            </a:r>
            <a:endParaRPr lang="ru-RU" dirty="0"/>
          </a:p>
        </p:txBody>
      </p:sp>
    </p:spTree>
    <p:extLst>
      <p:ext uri="{BB962C8B-B14F-4D97-AF65-F5344CB8AC3E}">
        <p14:creationId xmlns:p14="http://schemas.microsoft.com/office/powerpoint/2010/main" val="1430794098"/>
      </p:ext>
    </p:extLst>
  </p:cSld>
  <p:clrMapOvr>
    <a:masterClrMapping/>
  </p:clrMapOvr>
</p:sld>
</file>

<file path=ppt/theme/theme1.xml><?xml version="1.0" encoding="utf-8"?>
<a:theme xmlns:a="http://schemas.openxmlformats.org/drawingml/2006/main" name="steps">
  <a:themeElements>
    <a:clrScheme name="Custom 462">
      <a:dk1>
        <a:srgbClr val="000000"/>
      </a:dk1>
      <a:lt1>
        <a:srgbClr val="FFFFFF"/>
      </a:lt1>
      <a:dk2>
        <a:srgbClr val="1F497D"/>
      </a:dk2>
      <a:lt2>
        <a:srgbClr val="EEECE1"/>
      </a:lt2>
      <a:accent1>
        <a:srgbClr val="FFD80C"/>
      </a:accent1>
      <a:accent2>
        <a:srgbClr val="CD108C"/>
      </a:accent2>
      <a:accent3>
        <a:srgbClr val="0990DB"/>
      </a:accent3>
      <a:accent4>
        <a:srgbClr val="AAAAAA"/>
      </a:accent4>
      <a:accent5>
        <a:srgbClr val="C3F180"/>
      </a:accent5>
      <a:accent6>
        <a:srgbClr val="FF986D"/>
      </a:accent6>
      <a:hlink>
        <a:srgbClr val="ABABAB"/>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768</Words>
  <Application>Microsoft Office PowerPoint</Application>
  <PresentationFormat>Экран (16:9)</PresentationFormat>
  <Paragraphs>58</Paragraphs>
  <Slides>17</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steps</vt:lpstr>
      <vt:lpstr>Түркітану ғылымы -әлемдік мәдени кеңістікте</vt:lpstr>
      <vt:lpstr>Презентация PowerPoint</vt:lpstr>
      <vt:lpstr>Американдық ғалымның кісілігі мен кішілігі </vt:lpstr>
      <vt:lpstr>Адамдардың айырмасы мен ерекшелігі – тілде ғана ... </vt:lpstr>
      <vt:lpstr>          </vt:lpstr>
      <vt:lpstr>Лебіздегі МӘН</vt:lpstr>
      <vt:lpstr>Презентация PowerPoint</vt:lpstr>
      <vt:lpstr>Презентация PowerPoint</vt:lpstr>
      <vt:lpstr>Презентация PowerPoint</vt:lpstr>
      <vt:lpstr>Презентация PowerPoint</vt:lpstr>
      <vt:lpstr>           Көркем әдебиет оқымаймыз ба, оқыта алмаймыз ба? </vt:lpstr>
      <vt:lpstr>        Оқулық жазуда қандай бағыт ұстау мақұл ... </vt:lpstr>
      <vt:lpstr>Көркем әдебиет оқымаймыз ба, оқыта алмаймыз ба? </vt:lpstr>
      <vt:lpstr>  Көркем әдебиет оқымаймыз ба, оқыта алмаймыз ба? </vt:lpstr>
      <vt:lpstr>Баланы «үзіндімен» үздіктірмесек</vt:lpstr>
      <vt:lpstr>Гармонияға негізделген бақ</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Американдықтар сөзге сенеді</dc:title>
  <cp:lastModifiedBy>Anar</cp:lastModifiedBy>
  <cp:revision>8</cp:revision>
  <dcterms:modified xsi:type="dcterms:W3CDTF">2015-02-19T16:45:55Z</dcterms:modified>
</cp:coreProperties>
</file>